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handoutMasterIdLst>
    <p:handoutMasterId r:id="rId14"/>
  </p:handoutMasterIdLst>
  <p:sldIdLst>
    <p:sldId id="256" r:id="rId2"/>
    <p:sldId id="259" r:id="rId3"/>
    <p:sldId id="257" r:id="rId4"/>
    <p:sldId id="262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A3C11-5BA9-4862-B1A6-DE7AD88ED6F4}" type="doc">
      <dgm:prSet loTypeId="urn:microsoft.com/office/officeart/2005/8/layout/chart3" loCatId="cycle" qsTypeId="urn:microsoft.com/office/officeart/2005/8/quickstyle/3d3" qsCatId="3D" csTypeId="urn:microsoft.com/office/officeart/2005/8/colors/accent3_4" csCatId="accent3" phldr="1"/>
      <dgm:spPr/>
    </dgm:pt>
    <dgm:pt modelId="{EB1A03F4-6B9A-493D-B722-6981930442A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Gerichtshilfe</a:t>
          </a:r>
          <a:endParaRPr lang="de-DE" b="1" dirty="0">
            <a:solidFill>
              <a:schemeClr val="bg1"/>
            </a:solidFill>
          </a:endParaRPr>
        </a:p>
      </dgm:t>
    </dgm:pt>
    <dgm:pt modelId="{74376948-7FE0-4494-923D-A020F72D92CD}" type="parTrans" cxnId="{BC8C6A53-F973-48F0-A8C7-4A08DC1B0210}">
      <dgm:prSet/>
      <dgm:spPr/>
      <dgm:t>
        <a:bodyPr/>
        <a:lstStyle/>
        <a:p>
          <a:endParaRPr lang="de-DE"/>
        </a:p>
      </dgm:t>
    </dgm:pt>
    <dgm:pt modelId="{4502FFE2-5056-47DF-B737-09DE59C280BD}" type="sibTrans" cxnId="{BC8C6A53-F973-48F0-A8C7-4A08DC1B0210}">
      <dgm:prSet/>
      <dgm:spPr/>
      <dgm:t>
        <a:bodyPr/>
        <a:lstStyle/>
        <a:p>
          <a:endParaRPr lang="de-DE"/>
        </a:p>
      </dgm:t>
    </dgm:pt>
    <dgm:pt modelId="{FDC99845-DFB0-4175-8794-6F3B0DC9FD54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Führungsaufsicht</a:t>
          </a:r>
          <a:endParaRPr lang="de-DE" b="1" dirty="0">
            <a:solidFill>
              <a:schemeClr val="bg1"/>
            </a:solidFill>
          </a:endParaRPr>
        </a:p>
      </dgm:t>
    </dgm:pt>
    <dgm:pt modelId="{55F12309-277B-419F-A13F-1C7ECE5BB8A1}" type="parTrans" cxnId="{EE197F9D-5EBF-480F-AF2D-B0FBAE2C75B1}">
      <dgm:prSet/>
      <dgm:spPr/>
      <dgm:t>
        <a:bodyPr/>
        <a:lstStyle/>
        <a:p>
          <a:endParaRPr lang="de-DE"/>
        </a:p>
      </dgm:t>
    </dgm:pt>
    <dgm:pt modelId="{F0F6F3B0-34A6-41D3-805A-6466094C01DC}" type="sibTrans" cxnId="{EE197F9D-5EBF-480F-AF2D-B0FBAE2C75B1}">
      <dgm:prSet/>
      <dgm:spPr/>
      <dgm:t>
        <a:bodyPr/>
        <a:lstStyle/>
        <a:p>
          <a:endParaRPr lang="de-DE"/>
        </a:p>
      </dgm:t>
    </dgm:pt>
    <dgm:pt modelId="{534523C8-FA73-4645-B1CE-3A592174AE79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Bewährungshilfe</a:t>
          </a:r>
          <a:endParaRPr lang="de-DE" b="1" dirty="0">
            <a:solidFill>
              <a:schemeClr val="bg1"/>
            </a:solidFill>
          </a:endParaRPr>
        </a:p>
      </dgm:t>
    </dgm:pt>
    <dgm:pt modelId="{16FF9DE0-DC2F-4E39-961C-6EB925C5E5C8}" type="parTrans" cxnId="{E1B453AB-ADFD-441E-88D2-9E41103664B4}">
      <dgm:prSet/>
      <dgm:spPr/>
      <dgm:t>
        <a:bodyPr/>
        <a:lstStyle/>
        <a:p>
          <a:endParaRPr lang="de-DE"/>
        </a:p>
      </dgm:t>
    </dgm:pt>
    <dgm:pt modelId="{57D7FF24-770A-42D7-9AB4-79365BE60ABE}" type="sibTrans" cxnId="{E1B453AB-ADFD-441E-88D2-9E41103664B4}">
      <dgm:prSet/>
      <dgm:spPr/>
      <dgm:t>
        <a:bodyPr/>
        <a:lstStyle/>
        <a:p>
          <a:endParaRPr lang="de-DE"/>
        </a:p>
      </dgm:t>
    </dgm:pt>
    <dgm:pt modelId="{831CF697-93FB-4740-8F9E-372294C8675D}" type="pres">
      <dgm:prSet presAssocID="{FC9A3C11-5BA9-4862-B1A6-DE7AD88ED6F4}" presName="compositeShape" presStyleCnt="0">
        <dgm:presLayoutVars>
          <dgm:chMax val="7"/>
          <dgm:dir/>
          <dgm:resizeHandles val="exact"/>
        </dgm:presLayoutVars>
      </dgm:prSet>
      <dgm:spPr/>
    </dgm:pt>
    <dgm:pt modelId="{AE4E53B9-F88F-4CF8-869E-562E51019661}" type="pres">
      <dgm:prSet presAssocID="{FC9A3C11-5BA9-4862-B1A6-DE7AD88ED6F4}" presName="wedge1" presStyleLbl="node1" presStyleIdx="0" presStyleCnt="3"/>
      <dgm:spPr/>
      <dgm:t>
        <a:bodyPr/>
        <a:lstStyle/>
        <a:p>
          <a:endParaRPr lang="de-DE"/>
        </a:p>
      </dgm:t>
    </dgm:pt>
    <dgm:pt modelId="{92BDCD69-7B67-4B28-AC4D-C0AEA01CE0DE}" type="pres">
      <dgm:prSet presAssocID="{FC9A3C11-5BA9-4862-B1A6-DE7AD88ED6F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9C389C-9738-48C3-8338-D7F2981025AF}" type="pres">
      <dgm:prSet presAssocID="{FC9A3C11-5BA9-4862-B1A6-DE7AD88ED6F4}" presName="wedge2" presStyleLbl="node1" presStyleIdx="1" presStyleCnt="3"/>
      <dgm:spPr/>
      <dgm:t>
        <a:bodyPr/>
        <a:lstStyle/>
        <a:p>
          <a:endParaRPr lang="de-DE"/>
        </a:p>
      </dgm:t>
    </dgm:pt>
    <dgm:pt modelId="{0F34A1BB-CD49-42B4-9156-3AA3EA137DC3}" type="pres">
      <dgm:prSet presAssocID="{FC9A3C11-5BA9-4862-B1A6-DE7AD88ED6F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561BF1-8BFF-4660-B5C7-3CA5F168894F}" type="pres">
      <dgm:prSet presAssocID="{FC9A3C11-5BA9-4862-B1A6-DE7AD88ED6F4}" presName="wedge3" presStyleLbl="node1" presStyleIdx="2" presStyleCnt="3"/>
      <dgm:spPr/>
      <dgm:t>
        <a:bodyPr/>
        <a:lstStyle/>
        <a:p>
          <a:endParaRPr lang="de-DE"/>
        </a:p>
      </dgm:t>
    </dgm:pt>
    <dgm:pt modelId="{F28DBECC-C2B0-48D5-B359-87D7F362CD76}" type="pres">
      <dgm:prSet presAssocID="{FC9A3C11-5BA9-4862-B1A6-DE7AD88ED6F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E197F9D-5EBF-480F-AF2D-B0FBAE2C75B1}" srcId="{FC9A3C11-5BA9-4862-B1A6-DE7AD88ED6F4}" destId="{FDC99845-DFB0-4175-8794-6F3B0DC9FD54}" srcOrd="1" destOrd="0" parTransId="{55F12309-277B-419F-A13F-1C7ECE5BB8A1}" sibTransId="{F0F6F3B0-34A6-41D3-805A-6466094C01DC}"/>
    <dgm:cxn modelId="{19349535-EF53-4D36-86E0-F440F3EE209A}" type="presOf" srcId="{534523C8-FA73-4645-B1CE-3A592174AE79}" destId="{F28DBECC-C2B0-48D5-B359-87D7F362CD76}" srcOrd="1" destOrd="0" presId="urn:microsoft.com/office/officeart/2005/8/layout/chart3"/>
    <dgm:cxn modelId="{B59A9425-CB8D-4492-B8E3-CAA4EA577119}" type="presOf" srcId="{FDC99845-DFB0-4175-8794-6F3B0DC9FD54}" destId="{0F34A1BB-CD49-42B4-9156-3AA3EA137DC3}" srcOrd="1" destOrd="0" presId="urn:microsoft.com/office/officeart/2005/8/layout/chart3"/>
    <dgm:cxn modelId="{13E84EFD-F9BA-46E3-9DBC-24284198F0F4}" type="presOf" srcId="{FC9A3C11-5BA9-4862-B1A6-DE7AD88ED6F4}" destId="{831CF697-93FB-4740-8F9E-372294C8675D}" srcOrd="0" destOrd="0" presId="urn:microsoft.com/office/officeart/2005/8/layout/chart3"/>
    <dgm:cxn modelId="{8A50C902-760E-4B3E-92A5-4DF29DAB10A0}" type="presOf" srcId="{FDC99845-DFB0-4175-8794-6F3B0DC9FD54}" destId="{789C389C-9738-48C3-8338-D7F2981025AF}" srcOrd="0" destOrd="0" presId="urn:microsoft.com/office/officeart/2005/8/layout/chart3"/>
    <dgm:cxn modelId="{555C121C-3404-45AD-8E14-F70AEE027214}" type="presOf" srcId="{534523C8-FA73-4645-B1CE-3A592174AE79}" destId="{63561BF1-8BFF-4660-B5C7-3CA5F168894F}" srcOrd="0" destOrd="0" presId="urn:microsoft.com/office/officeart/2005/8/layout/chart3"/>
    <dgm:cxn modelId="{399450E0-A85C-4E1E-9401-BDBBB5781E8B}" type="presOf" srcId="{EB1A03F4-6B9A-493D-B722-6981930442A2}" destId="{AE4E53B9-F88F-4CF8-869E-562E51019661}" srcOrd="0" destOrd="0" presId="urn:microsoft.com/office/officeart/2005/8/layout/chart3"/>
    <dgm:cxn modelId="{EFB84216-22E7-49B5-9B3C-E81A2BDA1CF3}" type="presOf" srcId="{EB1A03F4-6B9A-493D-B722-6981930442A2}" destId="{92BDCD69-7B67-4B28-AC4D-C0AEA01CE0DE}" srcOrd="1" destOrd="0" presId="urn:microsoft.com/office/officeart/2005/8/layout/chart3"/>
    <dgm:cxn modelId="{BC8C6A53-F973-48F0-A8C7-4A08DC1B0210}" srcId="{FC9A3C11-5BA9-4862-B1A6-DE7AD88ED6F4}" destId="{EB1A03F4-6B9A-493D-B722-6981930442A2}" srcOrd="0" destOrd="0" parTransId="{74376948-7FE0-4494-923D-A020F72D92CD}" sibTransId="{4502FFE2-5056-47DF-B737-09DE59C280BD}"/>
    <dgm:cxn modelId="{E1B453AB-ADFD-441E-88D2-9E41103664B4}" srcId="{FC9A3C11-5BA9-4862-B1A6-DE7AD88ED6F4}" destId="{534523C8-FA73-4645-B1CE-3A592174AE79}" srcOrd="2" destOrd="0" parTransId="{16FF9DE0-DC2F-4E39-961C-6EB925C5E5C8}" sibTransId="{57D7FF24-770A-42D7-9AB4-79365BE60ABE}"/>
    <dgm:cxn modelId="{8A8B564F-B445-4DAC-9BE0-68DFF3CB6B69}" type="presParOf" srcId="{831CF697-93FB-4740-8F9E-372294C8675D}" destId="{AE4E53B9-F88F-4CF8-869E-562E51019661}" srcOrd="0" destOrd="0" presId="urn:microsoft.com/office/officeart/2005/8/layout/chart3"/>
    <dgm:cxn modelId="{24A78DC9-42E8-46EB-AEE0-20E3E2F1F92C}" type="presParOf" srcId="{831CF697-93FB-4740-8F9E-372294C8675D}" destId="{92BDCD69-7B67-4B28-AC4D-C0AEA01CE0DE}" srcOrd="1" destOrd="0" presId="urn:microsoft.com/office/officeart/2005/8/layout/chart3"/>
    <dgm:cxn modelId="{EF02F5F9-CFAE-47F7-A0F8-EB5A92306663}" type="presParOf" srcId="{831CF697-93FB-4740-8F9E-372294C8675D}" destId="{789C389C-9738-48C3-8338-D7F2981025AF}" srcOrd="2" destOrd="0" presId="urn:microsoft.com/office/officeart/2005/8/layout/chart3"/>
    <dgm:cxn modelId="{7D374B65-7ED9-4312-A83C-28C4AA804B17}" type="presParOf" srcId="{831CF697-93FB-4740-8F9E-372294C8675D}" destId="{0F34A1BB-CD49-42B4-9156-3AA3EA137DC3}" srcOrd="3" destOrd="0" presId="urn:microsoft.com/office/officeart/2005/8/layout/chart3"/>
    <dgm:cxn modelId="{4C71AE65-7459-4D4D-8E3D-7B571EE276F9}" type="presParOf" srcId="{831CF697-93FB-4740-8F9E-372294C8675D}" destId="{63561BF1-8BFF-4660-B5C7-3CA5F168894F}" srcOrd="4" destOrd="0" presId="urn:microsoft.com/office/officeart/2005/8/layout/chart3"/>
    <dgm:cxn modelId="{7C071357-4054-414B-886B-BE1AAB05D2E3}" type="presParOf" srcId="{831CF697-93FB-4740-8F9E-372294C8675D}" destId="{F28DBECC-C2B0-48D5-B359-87D7F362CD7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F21D4-AEB4-48EB-AA61-202AEAC89D9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80B0273-084C-4FFD-9D2F-0A279A29DB9D}">
      <dgm:prSet phldrT="[Text]"/>
      <dgm:spPr/>
      <dgm:t>
        <a:bodyPr/>
        <a:lstStyle/>
        <a:p>
          <a:r>
            <a:rPr lang="de-DE" dirty="0" smtClean="0"/>
            <a:t>Ermittlungsverfahren / Strafverfahren</a:t>
          </a:r>
          <a:endParaRPr lang="de-DE" dirty="0"/>
        </a:p>
      </dgm:t>
    </dgm:pt>
    <dgm:pt modelId="{A8F330FE-B97A-4F77-B3E3-B7DC92711C4D}" type="parTrans" cxnId="{AF4A11F3-E8B8-40F5-9AF6-6917790A7C9F}">
      <dgm:prSet/>
      <dgm:spPr/>
      <dgm:t>
        <a:bodyPr/>
        <a:lstStyle/>
        <a:p>
          <a:endParaRPr lang="de-DE"/>
        </a:p>
      </dgm:t>
    </dgm:pt>
    <dgm:pt modelId="{16FDEFFC-E9AE-4F64-8D0B-B8ADB2DAF208}" type="sibTrans" cxnId="{AF4A11F3-E8B8-40F5-9AF6-6917790A7C9F}">
      <dgm:prSet/>
      <dgm:spPr/>
      <dgm:t>
        <a:bodyPr/>
        <a:lstStyle/>
        <a:p>
          <a:endParaRPr lang="de-DE"/>
        </a:p>
      </dgm:t>
    </dgm:pt>
    <dgm:pt modelId="{F217910D-86CC-4D0E-8E12-C0D044F89939}">
      <dgm:prSet phldrT="[Text]"/>
      <dgm:spPr/>
      <dgm:t>
        <a:bodyPr/>
        <a:lstStyle/>
        <a:p>
          <a:r>
            <a:rPr lang="de-DE" b="1" dirty="0" smtClean="0"/>
            <a:t>Häusliche Gewalt</a:t>
          </a:r>
        </a:p>
        <a:p>
          <a:r>
            <a:rPr lang="de-DE" b="1" dirty="0" smtClean="0"/>
            <a:t>Täter-Opfer-Ausgleich (TOA)</a:t>
          </a:r>
        </a:p>
        <a:p>
          <a:r>
            <a:rPr lang="de-DE" b="1" dirty="0" smtClean="0"/>
            <a:t>Auflagenerfüllung gem. §153a StPO</a:t>
          </a:r>
          <a:endParaRPr lang="de-DE" b="1" dirty="0"/>
        </a:p>
      </dgm:t>
    </dgm:pt>
    <dgm:pt modelId="{E15EB983-98C1-428E-A3BB-F9FBA6AC5BA8}" type="parTrans" cxnId="{86676A51-B328-47A9-803C-03C9266378C0}">
      <dgm:prSet/>
      <dgm:spPr/>
      <dgm:t>
        <a:bodyPr/>
        <a:lstStyle/>
        <a:p>
          <a:endParaRPr lang="de-DE"/>
        </a:p>
      </dgm:t>
    </dgm:pt>
    <dgm:pt modelId="{C3AE27CC-3290-4705-888C-02DB26CB6500}" type="sibTrans" cxnId="{86676A51-B328-47A9-803C-03C9266378C0}">
      <dgm:prSet/>
      <dgm:spPr/>
      <dgm:t>
        <a:bodyPr/>
        <a:lstStyle/>
        <a:p>
          <a:endParaRPr lang="de-DE"/>
        </a:p>
      </dgm:t>
    </dgm:pt>
    <dgm:pt modelId="{A6D27903-250C-4C75-A054-4F7145EAE739}">
      <dgm:prSet phldrT="[Text]"/>
      <dgm:spPr/>
      <dgm:t>
        <a:bodyPr/>
        <a:lstStyle/>
        <a:p>
          <a:r>
            <a:rPr lang="de-DE" b="1" dirty="0" smtClean="0"/>
            <a:t>Allgemeiner Bericht</a:t>
          </a:r>
        </a:p>
        <a:p>
          <a:r>
            <a:rPr lang="de-DE" b="1" dirty="0" smtClean="0"/>
            <a:t>Opferbericht</a:t>
          </a:r>
        </a:p>
        <a:p>
          <a:r>
            <a:rPr lang="de-DE" b="1" dirty="0" smtClean="0"/>
            <a:t>HEH (Haftentscheidungshilfe)</a:t>
          </a:r>
        </a:p>
      </dgm:t>
    </dgm:pt>
    <dgm:pt modelId="{98AC649B-2C84-40C6-9DDB-829244066BC1}" type="parTrans" cxnId="{8D398D7F-33B6-4EDA-8FF2-CB441847156C}">
      <dgm:prSet/>
      <dgm:spPr/>
      <dgm:t>
        <a:bodyPr/>
        <a:lstStyle/>
        <a:p>
          <a:endParaRPr lang="de-DE"/>
        </a:p>
      </dgm:t>
    </dgm:pt>
    <dgm:pt modelId="{EB515D11-FE1A-455B-8002-D40F3CEA1AC0}" type="sibTrans" cxnId="{8D398D7F-33B6-4EDA-8FF2-CB441847156C}">
      <dgm:prSet/>
      <dgm:spPr/>
      <dgm:t>
        <a:bodyPr/>
        <a:lstStyle/>
        <a:p>
          <a:endParaRPr lang="de-DE"/>
        </a:p>
      </dgm:t>
    </dgm:pt>
    <dgm:pt modelId="{BE7CFBB7-8757-4E15-AEEE-2066160B0FD3}">
      <dgm:prSet phldrT="[Text]"/>
      <dgm:spPr/>
      <dgm:t>
        <a:bodyPr/>
        <a:lstStyle/>
        <a:p>
          <a:r>
            <a:rPr lang="de-DE" dirty="0" smtClean="0"/>
            <a:t>Vollstreckung</a:t>
          </a:r>
          <a:endParaRPr lang="de-DE" dirty="0"/>
        </a:p>
      </dgm:t>
    </dgm:pt>
    <dgm:pt modelId="{F4B41718-7E56-4772-977A-5B12A8947088}" type="parTrans" cxnId="{473BF186-6B43-4C77-8052-DECD4B6093D4}">
      <dgm:prSet/>
      <dgm:spPr/>
      <dgm:t>
        <a:bodyPr/>
        <a:lstStyle/>
        <a:p>
          <a:endParaRPr lang="de-DE"/>
        </a:p>
      </dgm:t>
    </dgm:pt>
    <dgm:pt modelId="{65DFB621-DC39-47B2-B9F5-FF9329EB2137}" type="sibTrans" cxnId="{473BF186-6B43-4C77-8052-DECD4B6093D4}">
      <dgm:prSet/>
      <dgm:spPr/>
      <dgm:t>
        <a:bodyPr/>
        <a:lstStyle/>
        <a:p>
          <a:endParaRPr lang="de-DE"/>
        </a:p>
      </dgm:t>
    </dgm:pt>
    <dgm:pt modelId="{C50457FA-217E-44ED-A3CD-CB532070EB79}">
      <dgm:prSet phldrT="[Text]"/>
      <dgm:spPr/>
      <dgm:t>
        <a:bodyPr/>
        <a:lstStyle/>
        <a:p>
          <a:r>
            <a:rPr lang="de-DE" b="1" dirty="0" smtClean="0"/>
            <a:t>Abwendung einer Ersatzfreiheitsstrafe</a:t>
          </a:r>
          <a:endParaRPr lang="de-DE" b="1" dirty="0"/>
        </a:p>
      </dgm:t>
    </dgm:pt>
    <dgm:pt modelId="{0C4FE665-5A01-44E5-9452-DC297720CDC0}" type="parTrans" cxnId="{8CEE6033-D9B7-4B26-B617-C2CA79A33951}">
      <dgm:prSet/>
      <dgm:spPr/>
      <dgm:t>
        <a:bodyPr/>
        <a:lstStyle/>
        <a:p>
          <a:endParaRPr lang="de-DE"/>
        </a:p>
      </dgm:t>
    </dgm:pt>
    <dgm:pt modelId="{27007165-C292-427D-AFEA-FD7342948035}" type="sibTrans" cxnId="{8CEE6033-D9B7-4B26-B617-C2CA79A33951}">
      <dgm:prSet/>
      <dgm:spPr/>
      <dgm:t>
        <a:bodyPr/>
        <a:lstStyle/>
        <a:p>
          <a:endParaRPr lang="de-DE"/>
        </a:p>
      </dgm:t>
    </dgm:pt>
    <dgm:pt modelId="{0F690AE1-CEB6-433D-9356-5A2E37CC89EC}">
      <dgm:prSet phldrT="[Text]"/>
      <dgm:spPr/>
      <dgm:t>
        <a:bodyPr/>
        <a:lstStyle/>
        <a:p>
          <a:r>
            <a:rPr lang="de-DE" b="1" dirty="0" smtClean="0"/>
            <a:t>Unterstützung / Kontrolle bei Auflagen und Weisungen</a:t>
          </a:r>
          <a:endParaRPr lang="de-DE" b="1" dirty="0"/>
        </a:p>
      </dgm:t>
    </dgm:pt>
    <dgm:pt modelId="{8D03B22B-6711-4AF0-A452-069932B517E7}" type="parTrans" cxnId="{1AD47ADB-6AEE-40EB-AB9A-729BFAFA1EB7}">
      <dgm:prSet/>
      <dgm:spPr/>
      <dgm:t>
        <a:bodyPr/>
        <a:lstStyle/>
        <a:p>
          <a:endParaRPr lang="de-DE"/>
        </a:p>
      </dgm:t>
    </dgm:pt>
    <dgm:pt modelId="{2426AD05-DFE0-4EB5-BEE9-B1C4B60B9517}" type="sibTrans" cxnId="{1AD47ADB-6AEE-40EB-AB9A-729BFAFA1EB7}">
      <dgm:prSet/>
      <dgm:spPr/>
      <dgm:t>
        <a:bodyPr/>
        <a:lstStyle/>
        <a:p>
          <a:endParaRPr lang="de-DE"/>
        </a:p>
      </dgm:t>
    </dgm:pt>
    <dgm:pt modelId="{623E2B32-4F1F-4FE6-A26B-44C95D999C54}">
      <dgm:prSet phldrT="[Text]"/>
      <dgm:spPr/>
      <dgm:t>
        <a:bodyPr/>
        <a:lstStyle/>
        <a:p>
          <a:r>
            <a:rPr lang="de-DE" dirty="0" smtClean="0"/>
            <a:t>Gnadensache</a:t>
          </a:r>
          <a:endParaRPr lang="de-DE" dirty="0"/>
        </a:p>
      </dgm:t>
    </dgm:pt>
    <dgm:pt modelId="{A55DEA37-5016-4868-B041-C67BB9955A42}" type="parTrans" cxnId="{96EE8F6D-FECB-4BF6-AD84-F2B3031B8AF0}">
      <dgm:prSet/>
      <dgm:spPr/>
      <dgm:t>
        <a:bodyPr/>
        <a:lstStyle/>
        <a:p>
          <a:endParaRPr lang="de-DE"/>
        </a:p>
      </dgm:t>
    </dgm:pt>
    <dgm:pt modelId="{88072EB3-EA8B-4073-8DD1-90AB159248A9}" type="sibTrans" cxnId="{96EE8F6D-FECB-4BF6-AD84-F2B3031B8AF0}">
      <dgm:prSet/>
      <dgm:spPr/>
      <dgm:t>
        <a:bodyPr/>
        <a:lstStyle/>
        <a:p>
          <a:endParaRPr lang="de-DE"/>
        </a:p>
      </dgm:t>
    </dgm:pt>
    <dgm:pt modelId="{BF7D8DB4-15F4-4170-9064-38184EB83DC0}">
      <dgm:prSet phldrT="[Text]"/>
      <dgm:spPr/>
      <dgm:t>
        <a:bodyPr/>
        <a:lstStyle/>
        <a:p>
          <a:r>
            <a:rPr lang="de-DE" b="1" dirty="0" smtClean="0"/>
            <a:t>Stellungnahme im Rahmen eines Gnadenverfahrens</a:t>
          </a:r>
          <a:endParaRPr lang="de-DE" b="1" dirty="0"/>
        </a:p>
      </dgm:t>
    </dgm:pt>
    <dgm:pt modelId="{7A6E0961-BBB6-4254-A71B-2AD7F4FE79D2}" type="parTrans" cxnId="{7531FD1E-CF4A-4B48-90CC-077BE5791094}">
      <dgm:prSet/>
      <dgm:spPr/>
      <dgm:t>
        <a:bodyPr/>
        <a:lstStyle/>
        <a:p>
          <a:endParaRPr lang="de-DE"/>
        </a:p>
      </dgm:t>
    </dgm:pt>
    <dgm:pt modelId="{7DB4A2C1-E1E9-4C68-86E8-877B0F684772}" type="sibTrans" cxnId="{7531FD1E-CF4A-4B48-90CC-077BE5791094}">
      <dgm:prSet/>
      <dgm:spPr/>
      <dgm:t>
        <a:bodyPr/>
        <a:lstStyle/>
        <a:p>
          <a:endParaRPr lang="de-DE"/>
        </a:p>
      </dgm:t>
    </dgm:pt>
    <dgm:pt modelId="{8C811CB5-71CA-43CB-83DC-D9EDD4418778}" type="pres">
      <dgm:prSet presAssocID="{565F21D4-AEB4-48EB-AA61-202AEAC89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D6840BC-4AE8-4905-8B61-98FECAD459C2}" type="pres">
      <dgm:prSet presAssocID="{623E2B32-4F1F-4FE6-A26B-44C95D999C54}" presName="boxAndChildren" presStyleCnt="0"/>
      <dgm:spPr/>
    </dgm:pt>
    <dgm:pt modelId="{CFFF6EEB-B1D1-42AA-8C40-A12F59FA7921}" type="pres">
      <dgm:prSet presAssocID="{623E2B32-4F1F-4FE6-A26B-44C95D999C54}" presName="parentTextBox" presStyleLbl="node1" presStyleIdx="0" presStyleCnt="3"/>
      <dgm:spPr/>
      <dgm:t>
        <a:bodyPr/>
        <a:lstStyle/>
        <a:p>
          <a:endParaRPr lang="de-DE"/>
        </a:p>
      </dgm:t>
    </dgm:pt>
    <dgm:pt modelId="{AA24248E-DFE2-41BD-90DF-BC4240431897}" type="pres">
      <dgm:prSet presAssocID="{623E2B32-4F1F-4FE6-A26B-44C95D999C54}" presName="entireBox" presStyleLbl="node1" presStyleIdx="0" presStyleCnt="3"/>
      <dgm:spPr/>
      <dgm:t>
        <a:bodyPr/>
        <a:lstStyle/>
        <a:p>
          <a:endParaRPr lang="de-DE"/>
        </a:p>
      </dgm:t>
    </dgm:pt>
    <dgm:pt modelId="{927D927F-EA0F-4A6E-B58A-675ABC1C69D8}" type="pres">
      <dgm:prSet presAssocID="{623E2B32-4F1F-4FE6-A26B-44C95D999C54}" presName="descendantBox" presStyleCnt="0"/>
      <dgm:spPr/>
    </dgm:pt>
    <dgm:pt modelId="{74CA6FEA-BEAB-443D-90BD-2AB97B7FB18C}" type="pres">
      <dgm:prSet presAssocID="{BF7D8DB4-15F4-4170-9064-38184EB83DC0}" presName="childTextBox" presStyleLbl="fgAccFollowNode1" presStyleIdx="0" presStyleCnt="5" custScaleX="20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90EC6F-8702-45B4-B241-6E5AE47E460A}" type="pres">
      <dgm:prSet presAssocID="{65DFB621-DC39-47B2-B9F5-FF9329EB2137}" presName="sp" presStyleCnt="0"/>
      <dgm:spPr/>
    </dgm:pt>
    <dgm:pt modelId="{D9A17089-3FCA-473A-AD39-8C41E5BE5C9A}" type="pres">
      <dgm:prSet presAssocID="{BE7CFBB7-8757-4E15-AEEE-2066160B0FD3}" presName="arrowAndChildren" presStyleCnt="0"/>
      <dgm:spPr/>
    </dgm:pt>
    <dgm:pt modelId="{9C1FA502-9D91-453C-91CA-26FB92457B98}" type="pres">
      <dgm:prSet presAssocID="{BE7CFBB7-8757-4E15-AEEE-2066160B0FD3}" presName="parentTextArrow" presStyleLbl="node1" presStyleIdx="0" presStyleCnt="3"/>
      <dgm:spPr/>
      <dgm:t>
        <a:bodyPr/>
        <a:lstStyle/>
        <a:p>
          <a:endParaRPr lang="de-DE"/>
        </a:p>
      </dgm:t>
    </dgm:pt>
    <dgm:pt modelId="{47704A62-58E9-4191-A0AE-19F1F7419301}" type="pres">
      <dgm:prSet presAssocID="{BE7CFBB7-8757-4E15-AEEE-2066160B0FD3}" presName="arrow" presStyleLbl="node1" presStyleIdx="1" presStyleCnt="3"/>
      <dgm:spPr/>
      <dgm:t>
        <a:bodyPr/>
        <a:lstStyle/>
        <a:p>
          <a:endParaRPr lang="de-DE"/>
        </a:p>
      </dgm:t>
    </dgm:pt>
    <dgm:pt modelId="{9A6C5DD8-7EC7-4D19-A89B-8F425ED206B7}" type="pres">
      <dgm:prSet presAssocID="{BE7CFBB7-8757-4E15-AEEE-2066160B0FD3}" presName="descendantArrow" presStyleCnt="0"/>
      <dgm:spPr/>
    </dgm:pt>
    <dgm:pt modelId="{8507B79A-7BDA-4EF1-9CDA-243C1636D807}" type="pres">
      <dgm:prSet presAssocID="{C50457FA-217E-44ED-A3CD-CB532070EB79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AF909A-3073-4857-BCD6-58155E1255BB}" type="pres">
      <dgm:prSet presAssocID="{0F690AE1-CEB6-433D-9356-5A2E37CC89EC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1CB2F7-6196-49FF-A344-8A9214892D01}" type="pres">
      <dgm:prSet presAssocID="{16FDEFFC-E9AE-4F64-8D0B-B8ADB2DAF208}" presName="sp" presStyleCnt="0"/>
      <dgm:spPr/>
    </dgm:pt>
    <dgm:pt modelId="{A2D183BB-AE3E-4C64-A7D6-010CFCB2737B}" type="pres">
      <dgm:prSet presAssocID="{780B0273-084C-4FFD-9D2F-0A279A29DB9D}" presName="arrowAndChildren" presStyleCnt="0"/>
      <dgm:spPr/>
    </dgm:pt>
    <dgm:pt modelId="{93BB2126-9658-4B92-AF77-2B61797C572A}" type="pres">
      <dgm:prSet presAssocID="{780B0273-084C-4FFD-9D2F-0A279A29DB9D}" presName="parentTextArrow" presStyleLbl="node1" presStyleIdx="1" presStyleCnt="3"/>
      <dgm:spPr/>
      <dgm:t>
        <a:bodyPr/>
        <a:lstStyle/>
        <a:p>
          <a:endParaRPr lang="de-DE"/>
        </a:p>
      </dgm:t>
    </dgm:pt>
    <dgm:pt modelId="{A76D22BD-3A45-4011-AD78-D52073AD41FC}" type="pres">
      <dgm:prSet presAssocID="{780B0273-084C-4FFD-9D2F-0A279A29DB9D}" presName="arrow" presStyleLbl="node1" presStyleIdx="2" presStyleCnt="3"/>
      <dgm:spPr/>
      <dgm:t>
        <a:bodyPr/>
        <a:lstStyle/>
        <a:p>
          <a:endParaRPr lang="de-DE"/>
        </a:p>
      </dgm:t>
    </dgm:pt>
    <dgm:pt modelId="{2C6AC215-A8FC-4B16-8638-FF7B0F739629}" type="pres">
      <dgm:prSet presAssocID="{780B0273-084C-4FFD-9D2F-0A279A29DB9D}" presName="descendantArrow" presStyleCnt="0"/>
      <dgm:spPr/>
    </dgm:pt>
    <dgm:pt modelId="{8FFFF882-069E-46C8-B2C7-E1410BF5D731}" type="pres">
      <dgm:prSet presAssocID="{F217910D-86CC-4D0E-8E12-C0D044F89939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AD45F8-1CE1-4C74-969D-0499AB7E13BA}" type="pres">
      <dgm:prSet presAssocID="{A6D27903-250C-4C75-A054-4F7145EAE739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4EB61B2-4DAA-4AF7-9E8D-ECCC7450FB2C}" type="presOf" srcId="{BF7D8DB4-15F4-4170-9064-38184EB83DC0}" destId="{74CA6FEA-BEAB-443D-90BD-2AB97B7FB18C}" srcOrd="0" destOrd="0" presId="urn:microsoft.com/office/officeart/2005/8/layout/process4"/>
    <dgm:cxn modelId="{9F13C501-A4E0-403B-AB64-C1322515C88E}" type="presOf" srcId="{623E2B32-4F1F-4FE6-A26B-44C95D999C54}" destId="{CFFF6EEB-B1D1-42AA-8C40-A12F59FA7921}" srcOrd="0" destOrd="0" presId="urn:microsoft.com/office/officeart/2005/8/layout/process4"/>
    <dgm:cxn modelId="{96EE8F6D-FECB-4BF6-AD84-F2B3031B8AF0}" srcId="{565F21D4-AEB4-48EB-AA61-202AEAC89D99}" destId="{623E2B32-4F1F-4FE6-A26B-44C95D999C54}" srcOrd="2" destOrd="0" parTransId="{A55DEA37-5016-4868-B041-C67BB9955A42}" sibTransId="{88072EB3-EA8B-4073-8DD1-90AB159248A9}"/>
    <dgm:cxn modelId="{C636786E-9248-4A69-B554-A6EFF416D1C3}" type="presOf" srcId="{BE7CFBB7-8757-4E15-AEEE-2066160B0FD3}" destId="{9C1FA502-9D91-453C-91CA-26FB92457B98}" srcOrd="0" destOrd="0" presId="urn:microsoft.com/office/officeart/2005/8/layout/process4"/>
    <dgm:cxn modelId="{473BF186-6B43-4C77-8052-DECD4B6093D4}" srcId="{565F21D4-AEB4-48EB-AA61-202AEAC89D99}" destId="{BE7CFBB7-8757-4E15-AEEE-2066160B0FD3}" srcOrd="1" destOrd="0" parTransId="{F4B41718-7E56-4772-977A-5B12A8947088}" sibTransId="{65DFB621-DC39-47B2-B9F5-FF9329EB2137}"/>
    <dgm:cxn modelId="{AF4A11F3-E8B8-40F5-9AF6-6917790A7C9F}" srcId="{565F21D4-AEB4-48EB-AA61-202AEAC89D99}" destId="{780B0273-084C-4FFD-9D2F-0A279A29DB9D}" srcOrd="0" destOrd="0" parTransId="{A8F330FE-B97A-4F77-B3E3-B7DC92711C4D}" sibTransId="{16FDEFFC-E9AE-4F64-8D0B-B8ADB2DAF208}"/>
    <dgm:cxn modelId="{96C7B3A9-C0AD-4374-A8FF-7436059B5200}" type="presOf" srcId="{0F690AE1-CEB6-433D-9356-5A2E37CC89EC}" destId="{24AF909A-3073-4857-BCD6-58155E1255BB}" srcOrd="0" destOrd="0" presId="urn:microsoft.com/office/officeart/2005/8/layout/process4"/>
    <dgm:cxn modelId="{DF65A227-B0F7-4BED-A101-A10D8ADAE0C9}" type="presOf" srcId="{623E2B32-4F1F-4FE6-A26B-44C95D999C54}" destId="{AA24248E-DFE2-41BD-90DF-BC4240431897}" srcOrd="1" destOrd="0" presId="urn:microsoft.com/office/officeart/2005/8/layout/process4"/>
    <dgm:cxn modelId="{1AD47ADB-6AEE-40EB-AB9A-729BFAFA1EB7}" srcId="{BE7CFBB7-8757-4E15-AEEE-2066160B0FD3}" destId="{0F690AE1-CEB6-433D-9356-5A2E37CC89EC}" srcOrd="1" destOrd="0" parTransId="{8D03B22B-6711-4AF0-A452-069932B517E7}" sibTransId="{2426AD05-DFE0-4EB5-BEE9-B1C4B60B9517}"/>
    <dgm:cxn modelId="{0EAF571E-5ABC-4283-82A0-85CA705AF902}" type="presOf" srcId="{780B0273-084C-4FFD-9D2F-0A279A29DB9D}" destId="{A76D22BD-3A45-4011-AD78-D52073AD41FC}" srcOrd="1" destOrd="0" presId="urn:microsoft.com/office/officeart/2005/8/layout/process4"/>
    <dgm:cxn modelId="{8D398D7F-33B6-4EDA-8FF2-CB441847156C}" srcId="{780B0273-084C-4FFD-9D2F-0A279A29DB9D}" destId="{A6D27903-250C-4C75-A054-4F7145EAE739}" srcOrd="1" destOrd="0" parTransId="{98AC649B-2C84-40C6-9DDB-829244066BC1}" sibTransId="{EB515D11-FE1A-455B-8002-D40F3CEA1AC0}"/>
    <dgm:cxn modelId="{939D05EB-FE75-4EF8-84CC-473961D44BAC}" type="presOf" srcId="{BE7CFBB7-8757-4E15-AEEE-2066160B0FD3}" destId="{47704A62-58E9-4191-A0AE-19F1F7419301}" srcOrd="1" destOrd="0" presId="urn:microsoft.com/office/officeart/2005/8/layout/process4"/>
    <dgm:cxn modelId="{D3076956-5877-4B2C-AA1E-0CB54645CCA0}" type="presOf" srcId="{565F21D4-AEB4-48EB-AA61-202AEAC89D99}" destId="{8C811CB5-71CA-43CB-83DC-D9EDD4418778}" srcOrd="0" destOrd="0" presId="urn:microsoft.com/office/officeart/2005/8/layout/process4"/>
    <dgm:cxn modelId="{86676A51-B328-47A9-803C-03C9266378C0}" srcId="{780B0273-084C-4FFD-9D2F-0A279A29DB9D}" destId="{F217910D-86CC-4D0E-8E12-C0D044F89939}" srcOrd="0" destOrd="0" parTransId="{E15EB983-98C1-428E-A3BB-F9FBA6AC5BA8}" sibTransId="{C3AE27CC-3290-4705-888C-02DB26CB6500}"/>
    <dgm:cxn modelId="{B27A3173-B604-4531-9EC0-4BAAE65A5641}" type="presOf" srcId="{F217910D-86CC-4D0E-8E12-C0D044F89939}" destId="{8FFFF882-069E-46C8-B2C7-E1410BF5D731}" srcOrd="0" destOrd="0" presId="urn:microsoft.com/office/officeart/2005/8/layout/process4"/>
    <dgm:cxn modelId="{7531FD1E-CF4A-4B48-90CC-077BE5791094}" srcId="{623E2B32-4F1F-4FE6-A26B-44C95D999C54}" destId="{BF7D8DB4-15F4-4170-9064-38184EB83DC0}" srcOrd="0" destOrd="0" parTransId="{7A6E0961-BBB6-4254-A71B-2AD7F4FE79D2}" sibTransId="{7DB4A2C1-E1E9-4C68-86E8-877B0F684772}"/>
    <dgm:cxn modelId="{B5788E7C-DE54-4D4E-B6F2-3FC321BB95F7}" type="presOf" srcId="{A6D27903-250C-4C75-A054-4F7145EAE739}" destId="{BDAD45F8-1CE1-4C74-969D-0499AB7E13BA}" srcOrd="0" destOrd="0" presId="urn:microsoft.com/office/officeart/2005/8/layout/process4"/>
    <dgm:cxn modelId="{0C8437B8-29D1-4AB6-9BEB-FF347189E861}" type="presOf" srcId="{C50457FA-217E-44ED-A3CD-CB532070EB79}" destId="{8507B79A-7BDA-4EF1-9CDA-243C1636D807}" srcOrd="0" destOrd="0" presId="urn:microsoft.com/office/officeart/2005/8/layout/process4"/>
    <dgm:cxn modelId="{8CEE6033-D9B7-4B26-B617-C2CA79A33951}" srcId="{BE7CFBB7-8757-4E15-AEEE-2066160B0FD3}" destId="{C50457FA-217E-44ED-A3CD-CB532070EB79}" srcOrd="0" destOrd="0" parTransId="{0C4FE665-5A01-44E5-9452-DC297720CDC0}" sibTransId="{27007165-C292-427D-AFEA-FD7342948035}"/>
    <dgm:cxn modelId="{174748FE-0D4B-4961-8949-76CA6F43B803}" type="presOf" srcId="{780B0273-084C-4FFD-9D2F-0A279A29DB9D}" destId="{93BB2126-9658-4B92-AF77-2B61797C572A}" srcOrd="0" destOrd="0" presId="urn:microsoft.com/office/officeart/2005/8/layout/process4"/>
    <dgm:cxn modelId="{6F430D94-938E-459B-B87D-E9F91AADCEF2}" type="presParOf" srcId="{8C811CB5-71CA-43CB-83DC-D9EDD4418778}" destId="{AD6840BC-4AE8-4905-8B61-98FECAD459C2}" srcOrd="0" destOrd="0" presId="urn:microsoft.com/office/officeart/2005/8/layout/process4"/>
    <dgm:cxn modelId="{B1C8AB6B-A705-4F2A-87DC-3F4D1D3D779B}" type="presParOf" srcId="{AD6840BC-4AE8-4905-8B61-98FECAD459C2}" destId="{CFFF6EEB-B1D1-42AA-8C40-A12F59FA7921}" srcOrd="0" destOrd="0" presId="urn:microsoft.com/office/officeart/2005/8/layout/process4"/>
    <dgm:cxn modelId="{E8FFAA1F-4266-4062-ABF5-8401E05D0070}" type="presParOf" srcId="{AD6840BC-4AE8-4905-8B61-98FECAD459C2}" destId="{AA24248E-DFE2-41BD-90DF-BC4240431897}" srcOrd="1" destOrd="0" presId="urn:microsoft.com/office/officeart/2005/8/layout/process4"/>
    <dgm:cxn modelId="{9D0CE0F8-DB97-4212-A910-746CE2AED1B9}" type="presParOf" srcId="{AD6840BC-4AE8-4905-8B61-98FECAD459C2}" destId="{927D927F-EA0F-4A6E-B58A-675ABC1C69D8}" srcOrd="2" destOrd="0" presId="urn:microsoft.com/office/officeart/2005/8/layout/process4"/>
    <dgm:cxn modelId="{84C68A35-63ED-4367-9294-B6BDC81BA1C2}" type="presParOf" srcId="{927D927F-EA0F-4A6E-B58A-675ABC1C69D8}" destId="{74CA6FEA-BEAB-443D-90BD-2AB97B7FB18C}" srcOrd="0" destOrd="0" presId="urn:microsoft.com/office/officeart/2005/8/layout/process4"/>
    <dgm:cxn modelId="{3ABD95C9-087A-44AF-843D-EC1191E00AF2}" type="presParOf" srcId="{8C811CB5-71CA-43CB-83DC-D9EDD4418778}" destId="{A990EC6F-8702-45B4-B241-6E5AE47E460A}" srcOrd="1" destOrd="0" presId="urn:microsoft.com/office/officeart/2005/8/layout/process4"/>
    <dgm:cxn modelId="{5BF92E49-EAD1-4778-9EC6-24D75FCBF67A}" type="presParOf" srcId="{8C811CB5-71CA-43CB-83DC-D9EDD4418778}" destId="{D9A17089-3FCA-473A-AD39-8C41E5BE5C9A}" srcOrd="2" destOrd="0" presId="urn:microsoft.com/office/officeart/2005/8/layout/process4"/>
    <dgm:cxn modelId="{4D13A66A-A36B-49FB-B224-927DBB56E6CD}" type="presParOf" srcId="{D9A17089-3FCA-473A-AD39-8C41E5BE5C9A}" destId="{9C1FA502-9D91-453C-91CA-26FB92457B98}" srcOrd="0" destOrd="0" presId="urn:microsoft.com/office/officeart/2005/8/layout/process4"/>
    <dgm:cxn modelId="{37E6D550-A2FE-4F7B-B93C-E7174D15F2D1}" type="presParOf" srcId="{D9A17089-3FCA-473A-AD39-8C41E5BE5C9A}" destId="{47704A62-58E9-4191-A0AE-19F1F7419301}" srcOrd="1" destOrd="0" presId="urn:microsoft.com/office/officeart/2005/8/layout/process4"/>
    <dgm:cxn modelId="{0679CF1D-4C58-4D6F-88D4-39CBAA1814FF}" type="presParOf" srcId="{D9A17089-3FCA-473A-AD39-8C41E5BE5C9A}" destId="{9A6C5DD8-7EC7-4D19-A89B-8F425ED206B7}" srcOrd="2" destOrd="0" presId="urn:microsoft.com/office/officeart/2005/8/layout/process4"/>
    <dgm:cxn modelId="{1099FB7F-B43D-4724-91F9-0996DDEAFB15}" type="presParOf" srcId="{9A6C5DD8-7EC7-4D19-A89B-8F425ED206B7}" destId="{8507B79A-7BDA-4EF1-9CDA-243C1636D807}" srcOrd="0" destOrd="0" presId="urn:microsoft.com/office/officeart/2005/8/layout/process4"/>
    <dgm:cxn modelId="{2B2BC73E-8617-4C9B-8B3F-82DCD2BE4B20}" type="presParOf" srcId="{9A6C5DD8-7EC7-4D19-A89B-8F425ED206B7}" destId="{24AF909A-3073-4857-BCD6-58155E1255BB}" srcOrd="1" destOrd="0" presId="urn:microsoft.com/office/officeart/2005/8/layout/process4"/>
    <dgm:cxn modelId="{34E73335-DA0A-4814-AB4B-60ADD0CBEA85}" type="presParOf" srcId="{8C811CB5-71CA-43CB-83DC-D9EDD4418778}" destId="{CB1CB2F7-6196-49FF-A344-8A9214892D01}" srcOrd="3" destOrd="0" presId="urn:microsoft.com/office/officeart/2005/8/layout/process4"/>
    <dgm:cxn modelId="{A40ADD25-444E-4E02-BB7C-91867637C4DC}" type="presParOf" srcId="{8C811CB5-71CA-43CB-83DC-D9EDD4418778}" destId="{A2D183BB-AE3E-4C64-A7D6-010CFCB2737B}" srcOrd="4" destOrd="0" presId="urn:microsoft.com/office/officeart/2005/8/layout/process4"/>
    <dgm:cxn modelId="{27887EE5-65B6-4EA1-88C4-AF96F37524A9}" type="presParOf" srcId="{A2D183BB-AE3E-4C64-A7D6-010CFCB2737B}" destId="{93BB2126-9658-4B92-AF77-2B61797C572A}" srcOrd="0" destOrd="0" presId="urn:microsoft.com/office/officeart/2005/8/layout/process4"/>
    <dgm:cxn modelId="{E9930C97-4264-4100-96E5-54A1577F7729}" type="presParOf" srcId="{A2D183BB-AE3E-4C64-A7D6-010CFCB2737B}" destId="{A76D22BD-3A45-4011-AD78-D52073AD41FC}" srcOrd="1" destOrd="0" presId="urn:microsoft.com/office/officeart/2005/8/layout/process4"/>
    <dgm:cxn modelId="{760D543D-20C3-4702-8517-49D1DA6720D8}" type="presParOf" srcId="{A2D183BB-AE3E-4C64-A7D6-010CFCB2737B}" destId="{2C6AC215-A8FC-4B16-8638-FF7B0F739629}" srcOrd="2" destOrd="0" presId="urn:microsoft.com/office/officeart/2005/8/layout/process4"/>
    <dgm:cxn modelId="{74E80D7B-B350-41C0-8C32-210810523070}" type="presParOf" srcId="{2C6AC215-A8FC-4B16-8638-FF7B0F739629}" destId="{8FFFF882-069E-46C8-B2C7-E1410BF5D731}" srcOrd="0" destOrd="0" presId="urn:microsoft.com/office/officeart/2005/8/layout/process4"/>
    <dgm:cxn modelId="{45EA5E0E-7273-4C90-826B-B3CF334A2AF1}" type="presParOf" srcId="{2C6AC215-A8FC-4B16-8638-FF7B0F739629}" destId="{BDAD45F8-1CE1-4C74-969D-0499AB7E13B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AE11E-4FD2-4E2A-9CAB-7FC4C8CB41B1}" type="doc">
      <dgm:prSet loTypeId="urn:microsoft.com/office/officeart/2005/8/layout/process4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A5E63299-EC06-4916-AB8C-54FF16C6006B}">
      <dgm:prSet custT="1"/>
      <dgm:spPr/>
      <dgm:t>
        <a:bodyPr/>
        <a:lstStyle/>
        <a:p>
          <a:pPr rtl="0"/>
          <a:r>
            <a:rPr lang="de-DE" sz="1200" b="1" i="0" dirty="0" smtClean="0">
              <a:solidFill>
                <a:schemeClr val="bg1"/>
              </a:solidFill>
            </a:rPr>
            <a:t>Aktenanalyse und Auftragsklärung</a:t>
          </a:r>
          <a:endParaRPr lang="de-DE" sz="1200" b="1" dirty="0">
            <a:solidFill>
              <a:schemeClr val="bg1"/>
            </a:solidFill>
          </a:endParaRPr>
        </a:p>
      </dgm:t>
    </dgm:pt>
    <dgm:pt modelId="{3762E5BD-F73F-4912-B2A6-46E1FB573E9D}" type="parTrans" cxnId="{D657D20C-5FAE-4B53-BFB8-02538035257F}">
      <dgm:prSet/>
      <dgm:spPr/>
      <dgm:t>
        <a:bodyPr/>
        <a:lstStyle/>
        <a:p>
          <a:endParaRPr lang="de-DE"/>
        </a:p>
      </dgm:t>
    </dgm:pt>
    <dgm:pt modelId="{484D23A4-670F-43EB-99BA-9CD8F2C44750}" type="sibTrans" cxnId="{D657D20C-5FAE-4B53-BFB8-02538035257F}">
      <dgm:prSet/>
      <dgm:spPr/>
      <dgm:t>
        <a:bodyPr/>
        <a:lstStyle/>
        <a:p>
          <a:endParaRPr lang="de-DE"/>
        </a:p>
      </dgm:t>
    </dgm:pt>
    <dgm:pt modelId="{C2FF191F-2B77-478E-B5D6-53555D2B1C40}">
      <dgm:prSet custT="1"/>
      <dgm:spPr/>
      <dgm:t>
        <a:bodyPr/>
        <a:lstStyle/>
        <a:p>
          <a:pPr rtl="0"/>
          <a:r>
            <a:rPr lang="de-DE" sz="1200" b="1" i="0" dirty="0" smtClean="0">
              <a:solidFill>
                <a:schemeClr val="bg1"/>
              </a:solidFill>
            </a:rPr>
            <a:t>Schriftliche Kontaktaufnahme zu Beteiligten (evtl. schwierig bei ungeklärtem Aufenthalt)</a:t>
          </a:r>
          <a:endParaRPr lang="de-DE" sz="1200" b="1" dirty="0">
            <a:solidFill>
              <a:schemeClr val="bg1"/>
            </a:solidFill>
          </a:endParaRPr>
        </a:p>
      </dgm:t>
    </dgm:pt>
    <dgm:pt modelId="{D03C1844-4E9E-4FE2-A24E-7AF5BA2C5351}" type="parTrans" cxnId="{DA51D645-84DD-40CD-BC8E-63754F577B06}">
      <dgm:prSet/>
      <dgm:spPr/>
      <dgm:t>
        <a:bodyPr/>
        <a:lstStyle/>
        <a:p>
          <a:endParaRPr lang="de-DE"/>
        </a:p>
      </dgm:t>
    </dgm:pt>
    <dgm:pt modelId="{BBC39A0A-3CDD-456C-B63D-CB66F34E5108}" type="sibTrans" cxnId="{DA51D645-84DD-40CD-BC8E-63754F577B06}">
      <dgm:prSet/>
      <dgm:spPr/>
      <dgm:t>
        <a:bodyPr/>
        <a:lstStyle/>
        <a:p>
          <a:endParaRPr lang="de-DE"/>
        </a:p>
      </dgm:t>
    </dgm:pt>
    <dgm:pt modelId="{D5CE43C5-37A0-4152-8E66-9D44EE474F89}">
      <dgm:prSet custT="1"/>
      <dgm:spPr/>
      <dgm:t>
        <a:bodyPr/>
        <a:lstStyle/>
        <a:p>
          <a:pPr rtl="0"/>
          <a:r>
            <a:rPr lang="de-DE" sz="1200" b="1" i="0" dirty="0" smtClean="0">
              <a:solidFill>
                <a:schemeClr val="bg1"/>
              </a:solidFill>
            </a:rPr>
            <a:t>Ggf. telefonische Kontaktaufnahme (soweit Telefonnummer bekannt)</a:t>
          </a:r>
          <a:endParaRPr lang="de-DE" sz="1200" b="1" dirty="0">
            <a:solidFill>
              <a:schemeClr val="bg1"/>
            </a:solidFill>
          </a:endParaRPr>
        </a:p>
      </dgm:t>
    </dgm:pt>
    <dgm:pt modelId="{2F2643D9-01AE-4199-A307-BB1A036EC4AE}" type="parTrans" cxnId="{A7297B41-F3BE-4951-8CCE-B1EF61ADFFF4}">
      <dgm:prSet/>
      <dgm:spPr/>
      <dgm:t>
        <a:bodyPr/>
        <a:lstStyle/>
        <a:p>
          <a:endParaRPr lang="de-DE"/>
        </a:p>
      </dgm:t>
    </dgm:pt>
    <dgm:pt modelId="{A74F578D-D5E6-4176-BC95-A19AD8449708}" type="sibTrans" cxnId="{A7297B41-F3BE-4951-8CCE-B1EF61ADFFF4}">
      <dgm:prSet/>
      <dgm:spPr/>
      <dgm:t>
        <a:bodyPr/>
        <a:lstStyle/>
        <a:p>
          <a:endParaRPr lang="de-DE"/>
        </a:p>
      </dgm:t>
    </dgm:pt>
    <dgm:pt modelId="{CFA096EC-F0F6-4393-BE1F-5C31F878B168}">
      <dgm:prSet custT="1"/>
      <dgm:spPr/>
      <dgm:t>
        <a:bodyPr/>
        <a:lstStyle/>
        <a:p>
          <a:pPr rtl="0"/>
          <a:r>
            <a:rPr lang="de-DE" sz="1200" b="1" i="0" dirty="0" smtClean="0">
              <a:solidFill>
                <a:schemeClr val="bg1"/>
              </a:solidFill>
            </a:rPr>
            <a:t>Falls telefonische Rückmeldung erfolgt: Klärung des Gesprächssettings. Belehrung über Freiwilligkeit, Zeugnis- und Aussageverweigerungsrecht. Motivierung zum persönlichen Gespräch</a:t>
          </a:r>
          <a:r>
            <a:rPr lang="de-DE" sz="1100" b="0" i="0" dirty="0" smtClean="0"/>
            <a:t>.</a:t>
          </a:r>
          <a:endParaRPr lang="de-DE" sz="1100" dirty="0"/>
        </a:p>
      </dgm:t>
    </dgm:pt>
    <dgm:pt modelId="{9B828008-5875-4AD9-A49E-A9029C026A17}" type="parTrans" cxnId="{725AF89A-78B1-4883-A695-8225BA8BBD5F}">
      <dgm:prSet/>
      <dgm:spPr/>
      <dgm:t>
        <a:bodyPr/>
        <a:lstStyle/>
        <a:p>
          <a:endParaRPr lang="de-DE"/>
        </a:p>
      </dgm:t>
    </dgm:pt>
    <dgm:pt modelId="{C8F3C52D-78FC-4E25-961F-40D121ADE1EC}" type="sibTrans" cxnId="{725AF89A-78B1-4883-A695-8225BA8BBD5F}">
      <dgm:prSet/>
      <dgm:spPr/>
      <dgm:t>
        <a:bodyPr/>
        <a:lstStyle/>
        <a:p>
          <a:endParaRPr lang="de-DE"/>
        </a:p>
      </dgm:t>
    </dgm:pt>
    <dgm:pt modelId="{3C9D545F-FFDD-44CB-86C7-9E7149D717CE}">
      <dgm:prSet custT="1"/>
      <dgm:spPr/>
      <dgm:t>
        <a:bodyPr/>
        <a:lstStyle/>
        <a:p>
          <a:pPr rtl="0"/>
          <a:r>
            <a:rPr lang="de-DE" sz="1200" b="1" i="0" dirty="0" smtClean="0">
              <a:solidFill>
                <a:schemeClr val="bg1"/>
              </a:solidFill>
            </a:rPr>
            <a:t>Persönliches Gespräch</a:t>
          </a:r>
          <a:endParaRPr lang="de-DE" sz="1200" b="1" dirty="0">
            <a:solidFill>
              <a:schemeClr val="bg1"/>
            </a:solidFill>
          </a:endParaRPr>
        </a:p>
      </dgm:t>
    </dgm:pt>
    <dgm:pt modelId="{3DDAF488-847A-4019-B4D0-A08131049509}" type="parTrans" cxnId="{8863CAE3-55E3-493D-9D0B-F40F5B84D5E1}">
      <dgm:prSet/>
      <dgm:spPr/>
      <dgm:t>
        <a:bodyPr/>
        <a:lstStyle/>
        <a:p>
          <a:endParaRPr lang="de-DE"/>
        </a:p>
      </dgm:t>
    </dgm:pt>
    <dgm:pt modelId="{0396289D-C58B-4B1F-8585-4C145DB28455}" type="sibTrans" cxnId="{8863CAE3-55E3-493D-9D0B-F40F5B84D5E1}">
      <dgm:prSet/>
      <dgm:spPr/>
      <dgm:t>
        <a:bodyPr/>
        <a:lstStyle/>
        <a:p>
          <a:endParaRPr lang="de-DE"/>
        </a:p>
      </dgm:t>
    </dgm:pt>
    <dgm:pt modelId="{63AD014A-F268-4392-885C-A7A98E643063}">
      <dgm:prSet custT="1"/>
      <dgm:spPr/>
      <dgm:t>
        <a:bodyPr/>
        <a:lstStyle/>
        <a:p>
          <a:pPr rtl="0"/>
          <a:r>
            <a:rPr lang="de-DE" sz="1200" b="1" i="0" dirty="0" smtClean="0">
              <a:solidFill>
                <a:schemeClr val="bg1"/>
              </a:solidFill>
            </a:rPr>
            <a:t>Kontakt zu anderen Institutionen (Schweigepflicht)</a:t>
          </a:r>
          <a:endParaRPr lang="de-DE" sz="1200" b="1" dirty="0">
            <a:solidFill>
              <a:schemeClr val="bg1"/>
            </a:solidFill>
          </a:endParaRPr>
        </a:p>
      </dgm:t>
    </dgm:pt>
    <dgm:pt modelId="{B94DEC2E-6C50-4DDE-91C5-2D0AB97E6805}" type="parTrans" cxnId="{BD626151-563B-4D59-ADEF-8582C12E4DBD}">
      <dgm:prSet/>
      <dgm:spPr/>
      <dgm:t>
        <a:bodyPr/>
        <a:lstStyle/>
        <a:p>
          <a:endParaRPr lang="de-DE"/>
        </a:p>
      </dgm:t>
    </dgm:pt>
    <dgm:pt modelId="{3463E5C5-F57B-4415-91F7-2BBC8ABDF46C}" type="sibTrans" cxnId="{BD626151-563B-4D59-ADEF-8582C12E4DBD}">
      <dgm:prSet/>
      <dgm:spPr/>
      <dgm:t>
        <a:bodyPr/>
        <a:lstStyle/>
        <a:p>
          <a:endParaRPr lang="de-DE"/>
        </a:p>
      </dgm:t>
    </dgm:pt>
    <dgm:pt modelId="{0935FBC6-9B9B-4A40-985F-56B31FD467A4}">
      <dgm:prSet custT="1"/>
      <dgm:spPr/>
      <dgm:t>
        <a:bodyPr/>
        <a:lstStyle/>
        <a:p>
          <a:pPr rtl="0"/>
          <a:r>
            <a:rPr lang="de-DE" sz="1200" b="1" i="0" dirty="0" smtClean="0">
              <a:solidFill>
                <a:schemeClr val="bg1"/>
              </a:solidFill>
            </a:rPr>
            <a:t>Bericht an Auftragsbehörde</a:t>
          </a:r>
          <a:endParaRPr lang="de-DE" sz="1200" b="1" dirty="0">
            <a:solidFill>
              <a:schemeClr val="bg1"/>
            </a:solidFill>
          </a:endParaRPr>
        </a:p>
      </dgm:t>
    </dgm:pt>
    <dgm:pt modelId="{AD383CEC-0512-4FDD-AD3C-533FD029192F}" type="parTrans" cxnId="{6B54BAF3-C361-48C3-B43C-772D14E7F4AC}">
      <dgm:prSet/>
      <dgm:spPr/>
      <dgm:t>
        <a:bodyPr/>
        <a:lstStyle/>
        <a:p>
          <a:endParaRPr lang="de-DE"/>
        </a:p>
      </dgm:t>
    </dgm:pt>
    <dgm:pt modelId="{D319A3CE-A6AB-4A42-AC85-1343676315B2}" type="sibTrans" cxnId="{6B54BAF3-C361-48C3-B43C-772D14E7F4AC}">
      <dgm:prSet/>
      <dgm:spPr/>
      <dgm:t>
        <a:bodyPr/>
        <a:lstStyle/>
        <a:p>
          <a:endParaRPr lang="de-DE"/>
        </a:p>
      </dgm:t>
    </dgm:pt>
    <dgm:pt modelId="{0E70B7CC-5CE3-4FF1-926A-C8D4C9CBD4D0}" type="pres">
      <dgm:prSet presAssocID="{DD2AE11E-4FD2-4E2A-9CAB-7FC4C8CB41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A444BF6-D7BB-402C-A6BE-FDD5EDD8A905}" type="pres">
      <dgm:prSet presAssocID="{0935FBC6-9B9B-4A40-985F-56B31FD467A4}" presName="boxAndChildren" presStyleCnt="0"/>
      <dgm:spPr/>
    </dgm:pt>
    <dgm:pt modelId="{4B2DC4E2-0DF8-410C-8625-E807BA8EEA13}" type="pres">
      <dgm:prSet presAssocID="{0935FBC6-9B9B-4A40-985F-56B31FD467A4}" presName="parentTextBox" presStyleLbl="node1" presStyleIdx="0" presStyleCnt="7"/>
      <dgm:spPr/>
      <dgm:t>
        <a:bodyPr/>
        <a:lstStyle/>
        <a:p>
          <a:endParaRPr lang="de-DE"/>
        </a:p>
      </dgm:t>
    </dgm:pt>
    <dgm:pt modelId="{8ACA2F8D-7C36-4262-8FDA-0FF47543B163}" type="pres">
      <dgm:prSet presAssocID="{3463E5C5-F57B-4415-91F7-2BBC8ABDF46C}" presName="sp" presStyleCnt="0"/>
      <dgm:spPr/>
    </dgm:pt>
    <dgm:pt modelId="{7303E470-3291-4947-9623-51C4A37541F2}" type="pres">
      <dgm:prSet presAssocID="{63AD014A-F268-4392-885C-A7A98E643063}" presName="arrowAndChildren" presStyleCnt="0"/>
      <dgm:spPr/>
    </dgm:pt>
    <dgm:pt modelId="{592C59A8-3B53-4A59-AE85-29CA12A99426}" type="pres">
      <dgm:prSet presAssocID="{63AD014A-F268-4392-885C-A7A98E643063}" presName="parentTextArrow" presStyleLbl="node1" presStyleIdx="1" presStyleCnt="7"/>
      <dgm:spPr/>
      <dgm:t>
        <a:bodyPr/>
        <a:lstStyle/>
        <a:p>
          <a:endParaRPr lang="de-DE"/>
        </a:p>
      </dgm:t>
    </dgm:pt>
    <dgm:pt modelId="{32678CE3-5232-4D82-9F39-F20556E226B2}" type="pres">
      <dgm:prSet presAssocID="{0396289D-C58B-4B1F-8585-4C145DB28455}" presName="sp" presStyleCnt="0"/>
      <dgm:spPr/>
    </dgm:pt>
    <dgm:pt modelId="{C72CF16A-9013-4242-84EE-902129A79D19}" type="pres">
      <dgm:prSet presAssocID="{3C9D545F-FFDD-44CB-86C7-9E7149D717CE}" presName="arrowAndChildren" presStyleCnt="0"/>
      <dgm:spPr/>
    </dgm:pt>
    <dgm:pt modelId="{EB740E95-BF93-4698-9E1A-A41B502C679C}" type="pres">
      <dgm:prSet presAssocID="{3C9D545F-FFDD-44CB-86C7-9E7149D717CE}" presName="parentTextArrow" presStyleLbl="node1" presStyleIdx="2" presStyleCnt="7"/>
      <dgm:spPr/>
      <dgm:t>
        <a:bodyPr/>
        <a:lstStyle/>
        <a:p>
          <a:endParaRPr lang="de-DE"/>
        </a:p>
      </dgm:t>
    </dgm:pt>
    <dgm:pt modelId="{EA1A196A-8A4C-41C2-80A4-8256E56CB910}" type="pres">
      <dgm:prSet presAssocID="{C8F3C52D-78FC-4E25-961F-40D121ADE1EC}" presName="sp" presStyleCnt="0"/>
      <dgm:spPr/>
    </dgm:pt>
    <dgm:pt modelId="{DDE020BF-95BE-469C-9FD4-F2E23BA88E3C}" type="pres">
      <dgm:prSet presAssocID="{CFA096EC-F0F6-4393-BE1F-5C31F878B168}" presName="arrowAndChildren" presStyleCnt="0"/>
      <dgm:spPr/>
    </dgm:pt>
    <dgm:pt modelId="{D597784D-2B4F-44EF-8C5D-7487874DA43A}" type="pres">
      <dgm:prSet presAssocID="{CFA096EC-F0F6-4393-BE1F-5C31F878B168}" presName="parentTextArrow" presStyleLbl="node1" presStyleIdx="3" presStyleCnt="7"/>
      <dgm:spPr/>
      <dgm:t>
        <a:bodyPr/>
        <a:lstStyle/>
        <a:p>
          <a:endParaRPr lang="de-DE"/>
        </a:p>
      </dgm:t>
    </dgm:pt>
    <dgm:pt modelId="{86AD21A4-A8DA-4F66-B9BE-9A27A8F84D1E}" type="pres">
      <dgm:prSet presAssocID="{A74F578D-D5E6-4176-BC95-A19AD8449708}" presName="sp" presStyleCnt="0"/>
      <dgm:spPr/>
    </dgm:pt>
    <dgm:pt modelId="{2E8C3895-6B0D-4D18-930B-F24477E4B630}" type="pres">
      <dgm:prSet presAssocID="{D5CE43C5-37A0-4152-8E66-9D44EE474F89}" presName="arrowAndChildren" presStyleCnt="0"/>
      <dgm:spPr/>
    </dgm:pt>
    <dgm:pt modelId="{E53AF5C1-E14D-49BD-BC2A-F91B536BC579}" type="pres">
      <dgm:prSet presAssocID="{D5CE43C5-37A0-4152-8E66-9D44EE474F89}" presName="parentTextArrow" presStyleLbl="node1" presStyleIdx="4" presStyleCnt="7"/>
      <dgm:spPr/>
      <dgm:t>
        <a:bodyPr/>
        <a:lstStyle/>
        <a:p>
          <a:endParaRPr lang="de-DE"/>
        </a:p>
      </dgm:t>
    </dgm:pt>
    <dgm:pt modelId="{6050E261-DEA7-4681-BC7F-C2E9C1E05FDD}" type="pres">
      <dgm:prSet presAssocID="{BBC39A0A-3CDD-456C-B63D-CB66F34E5108}" presName="sp" presStyleCnt="0"/>
      <dgm:spPr/>
    </dgm:pt>
    <dgm:pt modelId="{6BFE8744-B0C3-42A4-8A57-952630B145C6}" type="pres">
      <dgm:prSet presAssocID="{C2FF191F-2B77-478E-B5D6-53555D2B1C40}" presName="arrowAndChildren" presStyleCnt="0"/>
      <dgm:spPr/>
    </dgm:pt>
    <dgm:pt modelId="{7AE500DA-57D9-45D7-8206-2D3C17A1022E}" type="pres">
      <dgm:prSet presAssocID="{C2FF191F-2B77-478E-B5D6-53555D2B1C40}" presName="parentTextArrow" presStyleLbl="node1" presStyleIdx="5" presStyleCnt="7"/>
      <dgm:spPr/>
      <dgm:t>
        <a:bodyPr/>
        <a:lstStyle/>
        <a:p>
          <a:endParaRPr lang="de-DE"/>
        </a:p>
      </dgm:t>
    </dgm:pt>
    <dgm:pt modelId="{8F9D75C5-E482-4B0F-A30C-1EE222233318}" type="pres">
      <dgm:prSet presAssocID="{484D23A4-670F-43EB-99BA-9CD8F2C44750}" presName="sp" presStyleCnt="0"/>
      <dgm:spPr/>
    </dgm:pt>
    <dgm:pt modelId="{3325E95A-A7ED-4595-A7E7-DBDC887FCCD1}" type="pres">
      <dgm:prSet presAssocID="{A5E63299-EC06-4916-AB8C-54FF16C6006B}" presName="arrowAndChildren" presStyleCnt="0"/>
      <dgm:spPr/>
    </dgm:pt>
    <dgm:pt modelId="{FEE2D8BE-E1AF-4C5D-B16C-CFA51646DB0A}" type="pres">
      <dgm:prSet presAssocID="{A5E63299-EC06-4916-AB8C-54FF16C6006B}" presName="parentTextArrow" presStyleLbl="node1" presStyleIdx="6" presStyleCnt="7" custLinFactNeighborX="-4291" custLinFactNeighborY="7021"/>
      <dgm:spPr/>
      <dgm:t>
        <a:bodyPr/>
        <a:lstStyle/>
        <a:p>
          <a:endParaRPr lang="de-DE"/>
        </a:p>
      </dgm:t>
    </dgm:pt>
  </dgm:ptLst>
  <dgm:cxnLst>
    <dgm:cxn modelId="{725AF89A-78B1-4883-A695-8225BA8BBD5F}" srcId="{DD2AE11E-4FD2-4E2A-9CAB-7FC4C8CB41B1}" destId="{CFA096EC-F0F6-4393-BE1F-5C31F878B168}" srcOrd="3" destOrd="0" parTransId="{9B828008-5875-4AD9-A49E-A9029C026A17}" sibTransId="{C8F3C52D-78FC-4E25-961F-40D121ADE1EC}"/>
    <dgm:cxn modelId="{BD626151-563B-4D59-ADEF-8582C12E4DBD}" srcId="{DD2AE11E-4FD2-4E2A-9CAB-7FC4C8CB41B1}" destId="{63AD014A-F268-4392-885C-A7A98E643063}" srcOrd="5" destOrd="0" parTransId="{B94DEC2E-6C50-4DDE-91C5-2D0AB97E6805}" sibTransId="{3463E5C5-F57B-4415-91F7-2BBC8ABDF46C}"/>
    <dgm:cxn modelId="{C1832FB9-E24B-4F02-BD96-F2BA1C8DB978}" type="presOf" srcId="{63AD014A-F268-4392-885C-A7A98E643063}" destId="{592C59A8-3B53-4A59-AE85-29CA12A99426}" srcOrd="0" destOrd="0" presId="urn:microsoft.com/office/officeart/2005/8/layout/process4"/>
    <dgm:cxn modelId="{1E0A7B23-7F34-4C21-B7EB-A3C078FA3D6C}" type="presOf" srcId="{D5CE43C5-37A0-4152-8E66-9D44EE474F89}" destId="{E53AF5C1-E14D-49BD-BC2A-F91B536BC579}" srcOrd="0" destOrd="0" presId="urn:microsoft.com/office/officeart/2005/8/layout/process4"/>
    <dgm:cxn modelId="{91106C2A-A0D6-4075-BC4F-EAAB3166A637}" type="presOf" srcId="{DD2AE11E-4FD2-4E2A-9CAB-7FC4C8CB41B1}" destId="{0E70B7CC-5CE3-4FF1-926A-C8D4C9CBD4D0}" srcOrd="0" destOrd="0" presId="urn:microsoft.com/office/officeart/2005/8/layout/process4"/>
    <dgm:cxn modelId="{A569110A-1A65-4844-BB9D-FD6CFAB4CD40}" type="presOf" srcId="{0935FBC6-9B9B-4A40-985F-56B31FD467A4}" destId="{4B2DC4E2-0DF8-410C-8625-E807BA8EEA13}" srcOrd="0" destOrd="0" presId="urn:microsoft.com/office/officeart/2005/8/layout/process4"/>
    <dgm:cxn modelId="{AB467FA0-E6D6-4799-80D7-0B0CA0C81A39}" type="presOf" srcId="{3C9D545F-FFDD-44CB-86C7-9E7149D717CE}" destId="{EB740E95-BF93-4698-9E1A-A41B502C679C}" srcOrd="0" destOrd="0" presId="urn:microsoft.com/office/officeart/2005/8/layout/process4"/>
    <dgm:cxn modelId="{A7297B41-F3BE-4951-8CCE-B1EF61ADFFF4}" srcId="{DD2AE11E-4FD2-4E2A-9CAB-7FC4C8CB41B1}" destId="{D5CE43C5-37A0-4152-8E66-9D44EE474F89}" srcOrd="2" destOrd="0" parTransId="{2F2643D9-01AE-4199-A307-BB1A036EC4AE}" sibTransId="{A74F578D-D5E6-4176-BC95-A19AD8449708}"/>
    <dgm:cxn modelId="{DA51D645-84DD-40CD-BC8E-63754F577B06}" srcId="{DD2AE11E-4FD2-4E2A-9CAB-7FC4C8CB41B1}" destId="{C2FF191F-2B77-478E-B5D6-53555D2B1C40}" srcOrd="1" destOrd="0" parTransId="{D03C1844-4E9E-4FE2-A24E-7AF5BA2C5351}" sibTransId="{BBC39A0A-3CDD-456C-B63D-CB66F34E5108}"/>
    <dgm:cxn modelId="{8863CAE3-55E3-493D-9D0B-F40F5B84D5E1}" srcId="{DD2AE11E-4FD2-4E2A-9CAB-7FC4C8CB41B1}" destId="{3C9D545F-FFDD-44CB-86C7-9E7149D717CE}" srcOrd="4" destOrd="0" parTransId="{3DDAF488-847A-4019-B4D0-A08131049509}" sibTransId="{0396289D-C58B-4B1F-8585-4C145DB28455}"/>
    <dgm:cxn modelId="{D657D20C-5FAE-4B53-BFB8-02538035257F}" srcId="{DD2AE11E-4FD2-4E2A-9CAB-7FC4C8CB41B1}" destId="{A5E63299-EC06-4916-AB8C-54FF16C6006B}" srcOrd="0" destOrd="0" parTransId="{3762E5BD-F73F-4912-B2A6-46E1FB573E9D}" sibTransId="{484D23A4-670F-43EB-99BA-9CD8F2C44750}"/>
    <dgm:cxn modelId="{6B54BAF3-C361-48C3-B43C-772D14E7F4AC}" srcId="{DD2AE11E-4FD2-4E2A-9CAB-7FC4C8CB41B1}" destId="{0935FBC6-9B9B-4A40-985F-56B31FD467A4}" srcOrd="6" destOrd="0" parTransId="{AD383CEC-0512-4FDD-AD3C-533FD029192F}" sibTransId="{D319A3CE-A6AB-4A42-AC85-1343676315B2}"/>
    <dgm:cxn modelId="{8A80D69D-FC42-4359-A9CE-9636AF1D67ED}" type="presOf" srcId="{C2FF191F-2B77-478E-B5D6-53555D2B1C40}" destId="{7AE500DA-57D9-45D7-8206-2D3C17A1022E}" srcOrd="0" destOrd="0" presId="urn:microsoft.com/office/officeart/2005/8/layout/process4"/>
    <dgm:cxn modelId="{791E6D4B-FDB7-4111-BEE0-7805CD2A9BE2}" type="presOf" srcId="{CFA096EC-F0F6-4393-BE1F-5C31F878B168}" destId="{D597784D-2B4F-44EF-8C5D-7487874DA43A}" srcOrd="0" destOrd="0" presId="urn:microsoft.com/office/officeart/2005/8/layout/process4"/>
    <dgm:cxn modelId="{C9622932-4900-4C4A-8A14-8795D718DDDE}" type="presOf" srcId="{A5E63299-EC06-4916-AB8C-54FF16C6006B}" destId="{FEE2D8BE-E1AF-4C5D-B16C-CFA51646DB0A}" srcOrd="0" destOrd="0" presId="urn:microsoft.com/office/officeart/2005/8/layout/process4"/>
    <dgm:cxn modelId="{EA7FAFEC-FEB4-4278-BF23-65E03D4E28BB}" type="presParOf" srcId="{0E70B7CC-5CE3-4FF1-926A-C8D4C9CBD4D0}" destId="{CA444BF6-D7BB-402C-A6BE-FDD5EDD8A905}" srcOrd="0" destOrd="0" presId="urn:microsoft.com/office/officeart/2005/8/layout/process4"/>
    <dgm:cxn modelId="{A02CC29C-BE23-4492-868F-1C748F537879}" type="presParOf" srcId="{CA444BF6-D7BB-402C-A6BE-FDD5EDD8A905}" destId="{4B2DC4E2-0DF8-410C-8625-E807BA8EEA13}" srcOrd="0" destOrd="0" presId="urn:microsoft.com/office/officeart/2005/8/layout/process4"/>
    <dgm:cxn modelId="{6F168C48-5DFD-4406-BD56-263D98F33724}" type="presParOf" srcId="{0E70B7CC-5CE3-4FF1-926A-C8D4C9CBD4D0}" destId="{8ACA2F8D-7C36-4262-8FDA-0FF47543B163}" srcOrd="1" destOrd="0" presId="urn:microsoft.com/office/officeart/2005/8/layout/process4"/>
    <dgm:cxn modelId="{627B7881-AFCB-48CF-863C-C88E4D02E2F0}" type="presParOf" srcId="{0E70B7CC-5CE3-4FF1-926A-C8D4C9CBD4D0}" destId="{7303E470-3291-4947-9623-51C4A37541F2}" srcOrd="2" destOrd="0" presId="urn:microsoft.com/office/officeart/2005/8/layout/process4"/>
    <dgm:cxn modelId="{3CD7F830-4A59-45F1-B6DE-E9A50D7F7545}" type="presParOf" srcId="{7303E470-3291-4947-9623-51C4A37541F2}" destId="{592C59A8-3B53-4A59-AE85-29CA12A99426}" srcOrd="0" destOrd="0" presId="urn:microsoft.com/office/officeart/2005/8/layout/process4"/>
    <dgm:cxn modelId="{5A6BB357-1FAC-43BE-8A1C-D144F7E3AFA0}" type="presParOf" srcId="{0E70B7CC-5CE3-4FF1-926A-C8D4C9CBD4D0}" destId="{32678CE3-5232-4D82-9F39-F20556E226B2}" srcOrd="3" destOrd="0" presId="urn:microsoft.com/office/officeart/2005/8/layout/process4"/>
    <dgm:cxn modelId="{026346D8-2A90-44FC-A094-F4F2CACFFEDE}" type="presParOf" srcId="{0E70B7CC-5CE3-4FF1-926A-C8D4C9CBD4D0}" destId="{C72CF16A-9013-4242-84EE-902129A79D19}" srcOrd="4" destOrd="0" presId="urn:microsoft.com/office/officeart/2005/8/layout/process4"/>
    <dgm:cxn modelId="{524656A6-2EC4-453E-80B8-5730C363AD03}" type="presParOf" srcId="{C72CF16A-9013-4242-84EE-902129A79D19}" destId="{EB740E95-BF93-4698-9E1A-A41B502C679C}" srcOrd="0" destOrd="0" presId="urn:microsoft.com/office/officeart/2005/8/layout/process4"/>
    <dgm:cxn modelId="{096DE8A6-EE7D-4A21-8AE6-DB91520FB6BD}" type="presParOf" srcId="{0E70B7CC-5CE3-4FF1-926A-C8D4C9CBD4D0}" destId="{EA1A196A-8A4C-41C2-80A4-8256E56CB910}" srcOrd="5" destOrd="0" presId="urn:microsoft.com/office/officeart/2005/8/layout/process4"/>
    <dgm:cxn modelId="{F7DD8E95-5FF1-41FA-881B-F052743FDEDF}" type="presParOf" srcId="{0E70B7CC-5CE3-4FF1-926A-C8D4C9CBD4D0}" destId="{DDE020BF-95BE-469C-9FD4-F2E23BA88E3C}" srcOrd="6" destOrd="0" presId="urn:microsoft.com/office/officeart/2005/8/layout/process4"/>
    <dgm:cxn modelId="{349519B3-B915-467C-A585-144546B01BBF}" type="presParOf" srcId="{DDE020BF-95BE-469C-9FD4-F2E23BA88E3C}" destId="{D597784D-2B4F-44EF-8C5D-7487874DA43A}" srcOrd="0" destOrd="0" presId="urn:microsoft.com/office/officeart/2005/8/layout/process4"/>
    <dgm:cxn modelId="{B553CBA0-F68E-4E0C-90DF-C6698BBDFC8C}" type="presParOf" srcId="{0E70B7CC-5CE3-4FF1-926A-C8D4C9CBD4D0}" destId="{86AD21A4-A8DA-4F66-B9BE-9A27A8F84D1E}" srcOrd="7" destOrd="0" presId="urn:microsoft.com/office/officeart/2005/8/layout/process4"/>
    <dgm:cxn modelId="{0710484A-D178-4CEE-8583-B28D47410885}" type="presParOf" srcId="{0E70B7CC-5CE3-4FF1-926A-C8D4C9CBD4D0}" destId="{2E8C3895-6B0D-4D18-930B-F24477E4B630}" srcOrd="8" destOrd="0" presId="urn:microsoft.com/office/officeart/2005/8/layout/process4"/>
    <dgm:cxn modelId="{8AFB66DF-A0EB-46C2-BA09-EF989E6EC687}" type="presParOf" srcId="{2E8C3895-6B0D-4D18-930B-F24477E4B630}" destId="{E53AF5C1-E14D-49BD-BC2A-F91B536BC579}" srcOrd="0" destOrd="0" presId="urn:microsoft.com/office/officeart/2005/8/layout/process4"/>
    <dgm:cxn modelId="{F51F30CF-6111-4629-AC2B-3239BF3603B0}" type="presParOf" srcId="{0E70B7CC-5CE3-4FF1-926A-C8D4C9CBD4D0}" destId="{6050E261-DEA7-4681-BC7F-C2E9C1E05FDD}" srcOrd="9" destOrd="0" presId="urn:microsoft.com/office/officeart/2005/8/layout/process4"/>
    <dgm:cxn modelId="{2A747745-F574-4AE0-8C92-763244B331DD}" type="presParOf" srcId="{0E70B7CC-5CE3-4FF1-926A-C8D4C9CBD4D0}" destId="{6BFE8744-B0C3-42A4-8A57-952630B145C6}" srcOrd="10" destOrd="0" presId="urn:microsoft.com/office/officeart/2005/8/layout/process4"/>
    <dgm:cxn modelId="{3CA00108-9BA3-46F1-ACA3-3253EBED8B7F}" type="presParOf" srcId="{6BFE8744-B0C3-42A4-8A57-952630B145C6}" destId="{7AE500DA-57D9-45D7-8206-2D3C17A1022E}" srcOrd="0" destOrd="0" presId="urn:microsoft.com/office/officeart/2005/8/layout/process4"/>
    <dgm:cxn modelId="{27B40C4D-3D91-4882-8DA0-A19CE199DD0A}" type="presParOf" srcId="{0E70B7CC-5CE3-4FF1-926A-C8D4C9CBD4D0}" destId="{8F9D75C5-E482-4B0F-A30C-1EE222233318}" srcOrd="11" destOrd="0" presId="urn:microsoft.com/office/officeart/2005/8/layout/process4"/>
    <dgm:cxn modelId="{38D5C542-9179-4124-8FD6-8E3826411BD7}" type="presParOf" srcId="{0E70B7CC-5CE3-4FF1-926A-C8D4C9CBD4D0}" destId="{3325E95A-A7ED-4595-A7E7-DBDC887FCCD1}" srcOrd="12" destOrd="0" presId="urn:microsoft.com/office/officeart/2005/8/layout/process4"/>
    <dgm:cxn modelId="{76D90501-BD90-4982-8047-2A66BFD97FED}" type="presParOf" srcId="{3325E95A-A7ED-4595-A7E7-DBDC887FCCD1}" destId="{FEE2D8BE-E1AF-4C5D-B16C-CFA51646DB0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E53B9-F88F-4CF8-869E-562E51019661}">
      <dsp:nvSpPr>
        <dsp:cNvPr id="0" name=""/>
        <dsp:cNvSpPr/>
      </dsp:nvSpPr>
      <dsp:spPr>
        <a:xfrm>
          <a:off x="2885538" y="360674"/>
          <a:ext cx="4488398" cy="4488398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Gerichtshilfe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5325837" y="1188891"/>
        <a:ext cx="1522849" cy="1496132"/>
      </dsp:txXfrm>
    </dsp:sp>
    <dsp:sp modelId="{789C389C-9738-48C3-8338-D7F2981025AF}">
      <dsp:nvSpPr>
        <dsp:cNvPr id="0" name=""/>
        <dsp:cNvSpPr/>
      </dsp:nvSpPr>
      <dsp:spPr>
        <a:xfrm>
          <a:off x="2654171" y="494258"/>
          <a:ext cx="4488398" cy="448839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shade val="50000"/>
            <a:hueOff val="-289179"/>
            <a:satOff val="-1855"/>
            <a:lumOff val="296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Führungsaufsicht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3883137" y="3326223"/>
        <a:ext cx="2030465" cy="1389266"/>
      </dsp:txXfrm>
    </dsp:sp>
    <dsp:sp modelId="{63561BF1-8BFF-4660-B5C7-3CA5F168894F}">
      <dsp:nvSpPr>
        <dsp:cNvPr id="0" name=""/>
        <dsp:cNvSpPr/>
      </dsp:nvSpPr>
      <dsp:spPr>
        <a:xfrm>
          <a:off x="2654171" y="494258"/>
          <a:ext cx="4488398" cy="4488398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shade val="50000"/>
            <a:hueOff val="-289179"/>
            <a:satOff val="-1855"/>
            <a:lumOff val="296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bg1"/>
              </a:solidFill>
            </a:rPr>
            <a:t>Bewährungshilfe</a:t>
          </a:r>
          <a:endParaRPr lang="de-DE" sz="1400" b="1" kern="1200" dirty="0">
            <a:solidFill>
              <a:schemeClr val="bg1"/>
            </a:solidFill>
          </a:endParaRPr>
        </a:p>
      </dsp:txBody>
      <dsp:txXfrm>
        <a:off x="3135071" y="1375907"/>
        <a:ext cx="1522849" cy="149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4248E-DFE2-41BD-90DF-BC4240431897}">
      <dsp:nvSpPr>
        <dsp:cNvPr id="0" name=""/>
        <dsp:cNvSpPr/>
      </dsp:nvSpPr>
      <dsp:spPr>
        <a:xfrm>
          <a:off x="0" y="4362716"/>
          <a:ext cx="9404352" cy="143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Gnadensache</a:t>
          </a:r>
          <a:endParaRPr lang="de-DE" sz="2700" kern="1200" dirty="0"/>
        </a:p>
      </dsp:txBody>
      <dsp:txXfrm>
        <a:off x="0" y="4362716"/>
        <a:ext cx="9404352" cy="773248"/>
      </dsp:txXfrm>
    </dsp:sp>
    <dsp:sp modelId="{74CA6FEA-BEAB-443D-90BD-2AB97B7FB18C}">
      <dsp:nvSpPr>
        <dsp:cNvPr id="0" name=""/>
        <dsp:cNvSpPr/>
      </dsp:nvSpPr>
      <dsp:spPr>
        <a:xfrm>
          <a:off x="1147" y="5107325"/>
          <a:ext cx="9402056" cy="658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Stellungnahme im Rahmen eines Gnadenverfahrens</a:t>
          </a:r>
          <a:endParaRPr lang="de-DE" sz="1100" b="1" kern="1200" dirty="0"/>
        </a:p>
      </dsp:txBody>
      <dsp:txXfrm>
        <a:off x="1147" y="5107325"/>
        <a:ext cx="9402056" cy="658692"/>
      </dsp:txXfrm>
    </dsp:sp>
    <dsp:sp modelId="{47704A62-58E9-4191-A0AE-19F1F7419301}">
      <dsp:nvSpPr>
        <dsp:cNvPr id="0" name=""/>
        <dsp:cNvSpPr/>
      </dsp:nvSpPr>
      <dsp:spPr>
        <a:xfrm rot="10800000">
          <a:off x="0" y="2181870"/>
          <a:ext cx="9404352" cy="220232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Vollstreckung</a:t>
          </a:r>
          <a:endParaRPr lang="de-DE" sz="2700" kern="1200" dirty="0"/>
        </a:p>
      </dsp:txBody>
      <dsp:txXfrm rot="-10800000">
        <a:off x="0" y="2181870"/>
        <a:ext cx="9404352" cy="773016"/>
      </dsp:txXfrm>
    </dsp:sp>
    <dsp:sp modelId="{8507B79A-7BDA-4EF1-9CDA-243C1636D807}">
      <dsp:nvSpPr>
        <dsp:cNvPr id="0" name=""/>
        <dsp:cNvSpPr/>
      </dsp:nvSpPr>
      <dsp:spPr>
        <a:xfrm>
          <a:off x="0" y="2954886"/>
          <a:ext cx="4702175" cy="658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Abwendung einer Ersatzfreiheitsstrafe</a:t>
          </a:r>
          <a:endParaRPr lang="de-DE" sz="1100" b="1" kern="1200" dirty="0"/>
        </a:p>
      </dsp:txBody>
      <dsp:txXfrm>
        <a:off x="0" y="2954886"/>
        <a:ext cx="4702175" cy="658495"/>
      </dsp:txXfrm>
    </dsp:sp>
    <dsp:sp modelId="{24AF909A-3073-4857-BCD6-58155E1255BB}">
      <dsp:nvSpPr>
        <dsp:cNvPr id="0" name=""/>
        <dsp:cNvSpPr/>
      </dsp:nvSpPr>
      <dsp:spPr>
        <a:xfrm>
          <a:off x="4702176" y="2954886"/>
          <a:ext cx="4702175" cy="658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Unterstützung / Kontrolle bei Auflagen und Weisungen</a:t>
          </a:r>
          <a:endParaRPr lang="de-DE" sz="1100" b="1" kern="1200" dirty="0"/>
        </a:p>
      </dsp:txBody>
      <dsp:txXfrm>
        <a:off x="4702176" y="2954886"/>
        <a:ext cx="4702175" cy="658495"/>
      </dsp:txXfrm>
    </dsp:sp>
    <dsp:sp modelId="{A76D22BD-3A45-4011-AD78-D52073AD41FC}">
      <dsp:nvSpPr>
        <dsp:cNvPr id="0" name=""/>
        <dsp:cNvSpPr/>
      </dsp:nvSpPr>
      <dsp:spPr>
        <a:xfrm rot="10800000">
          <a:off x="0" y="1024"/>
          <a:ext cx="9404352" cy="220232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Ermittlungsverfahren / Strafverfahren</a:t>
          </a:r>
          <a:endParaRPr lang="de-DE" sz="2700" kern="1200" dirty="0"/>
        </a:p>
      </dsp:txBody>
      <dsp:txXfrm rot="-10800000">
        <a:off x="0" y="1024"/>
        <a:ext cx="9404352" cy="773016"/>
      </dsp:txXfrm>
    </dsp:sp>
    <dsp:sp modelId="{8FFFF882-069E-46C8-B2C7-E1410BF5D731}">
      <dsp:nvSpPr>
        <dsp:cNvPr id="0" name=""/>
        <dsp:cNvSpPr/>
      </dsp:nvSpPr>
      <dsp:spPr>
        <a:xfrm>
          <a:off x="0" y="774040"/>
          <a:ext cx="4702175" cy="658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Häusliche Gewalt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Täter-Opfer-Ausgleich (TOA)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Auflagenerfüllung gem. §153a StPO</a:t>
          </a:r>
          <a:endParaRPr lang="de-DE" sz="1100" b="1" kern="1200" dirty="0"/>
        </a:p>
      </dsp:txBody>
      <dsp:txXfrm>
        <a:off x="0" y="774040"/>
        <a:ext cx="4702175" cy="658495"/>
      </dsp:txXfrm>
    </dsp:sp>
    <dsp:sp modelId="{BDAD45F8-1CE1-4C74-969D-0499AB7E13BA}">
      <dsp:nvSpPr>
        <dsp:cNvPr id="0" name=""/>
        <dsp:cNvSpPr/>
      </dsp:nvSpPr>
      <dsp:spPr>
        <a:xfrm>
          <a:off x="4702176" y="774040"/>
          <a:ext cx="4702175" cy="658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Allgemeiner Bericht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Opferbericht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HEH (Haftentscheidungshilfe)</a:t>
          </a:r>
        </a:p>
      </dsp:txBody>
      <dsp:txXfrm>
        <a:off x="4702176" y="774040"/>
        <a:ext cx="4702175" cy="658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DC4E2-0DF8-410C-8625-E807BA8EEA13}">
      <dsp:nvSpPr>
        <dsp:cNvPr id="0" name=""/>
        <dsp:cNvSpPr/>
      </dsp:nvSpPr>
      <dsp:spPr>
        <a:xfrm>
          <a:off x="0" y="4336769"/>
          <a:ext cx="8659593" cy="4745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0" kern="1200" dirty="0" smtClean="0">
              <a:solidFill>
                <a:schemeClr val="bg1"/>
              </a:solidFill>
            </a:rPr>
            <a:t>Bericht an Auftragsbehörde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0" y="4336769"/>
        <a:ext cx="8659593" cy="474570"/>
      </dsp:txXfrm>
    </dsp:sp>
    <dsp:sp modelId="{592C59A8-3B53-4A59-AE85-29CA12A99426}">
      <dsp:nvSpPr>
        <dsp:cNvPr id="0" name=""/>
        <dsp:cNvSpPr/>
      </dsp:nvSpPr>
      <dsp:spPr>
        <a:xfrm rot="10800000">
          <a:off x="0" y="3613999"/>
          <a:ext cx="8659593" cy="729889"/>
        </a:xfrm>
        <a:prstGeom prst="upArrowCallout">
          <a:avLst/>
        </a:prstGeom>
        <a:gradFill rotWithShape="0">
          <a:gsLst>
            <a:gs pos="0">
              <a:schemeClr val="accent2">
                <a:hueOff val="225802"/>
                <a:satOff val="-1105"/>
                <a:lumOff val="621"/>
                <a:alphaOff val="0"/>
                <a:tint val="98000"/>
                <a:lumMod val="114000"/>
              </a:schemeClr>
            </a:gs>
            <a:gs pos="100000">
              <a:schemeClr val="accent2">
                <a:hueOff val="225802"/>
                <a:satOff val="-1105"/>
                <a:lumOff val="62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0" kern="1200" dirty="0" smtClean="0">
              <a:solidFill>
                <a:schemeClr val="bg1"/>
              </a:solidFill>
            </a:rPr>
            <a:t>Kontakt zu anderen Institutionen (Schweigepflicht)</a:t>
          </a:r>
          <a:endParaRPr lang="de-DE" sz="1200" b="1" kern="1200" dirty="0">
            <a:solidFill>
              <a:schemeClr val="bg1"/>
            </a:solidFill>
          </a:endParaRPr>
        </a:p>
      </dsp:txBody>
      <dsp:txXfrm rot="10800000">
        <a:off x="0" y="3613999"/>
        <a:ext cx="8659593" cy="474260"/>
      </dsp:txXfrm>
    </dsp:sp>
    <dsp:sp modelId="{EB740E95-BF93-4698-9E1A-A41B502C679C}">
      <dsp:nvSpPr>
        <dsp:cNvPr id="0" name=""/>
        <dsp:cNvSpPr/>
      </dsp:nvSpPr>
      <dsp:spPr>
        <a:xfrm rot="10800000">
          <a:off x="0" y="2891228"/>
          <a:ext cx="8659593" cy="729889"/>
        </a:xfrm>
        <a:prstGeom prst="upArrowCallout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0" kern="1200" dirty="0" smtClean="0">
              <a:solidFill>
                <a:schemeClr val="bg1"/>
              </a:solidFill>
            </a:rPr>
            <a:t>Persönliches Gespräch</a:t>
          </a:r>
          <a:endParaRPr lang="de-DE" sz="1200" b="1" kern="1200" dirty="0">
            <a:solidFill>
              <a:schemeClr val="bg1"/>
            </a:solidFill>
          </a:endParaRPr>
        </a:p>
      </dsp:txBody>
      <dsp:txXfrm rot="10800000">
        <a:off x="0" y="2891228"/>
        <a:ext cx="8659593" cy="474260"/>
      </dsp:txXfrm>
    </dsp:sp>
    <dsp:sp modelId="{D597784D-2B4F-44EF-8C5D-7487874DA43A}">
      <dsp:nvSpPr>
        <dsp:cNvPr id="0" name=""/>
        <dsp:cNvSpPr/>
      </dsp:nvSpPr>
      <dsp:spPr>
        <a:xfrm rot="10800000">
          <a:off x="0" y="2168457"/>
          <a:ext cx="8659593" cy="729889"/>
        </a:xfrm>
        <a:prstGeom prst="upArrowCallou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0" kern="1200" dirty="0" smtClean="0">
              <a:solidFill>
                <a:schemeClr val="bg1"/>
              </a:solidFill>
            </a:rPr>
            <a:t>Falls telefonische Rückmeldung erfolgt: Klärung des Gesprächssettings. Belehrung über Freiwilligkeit, Zeugnis- und Aussageverweigerungsrecht. Motivierung zum persönlichen Gespräch</a:t>
          </a:r>
          <a:r>
            <a:rPr lang="de-DE" sz="1100" b="0" i="0" kern="1200" dirty="0" smtClean="0"/>
            <a:t>.</a:t>
          </a:r>
          <a:endParaRPr lang="de-DE" sz="1100" kern="1200" dirty="0"/>
        </a:p>
      </dsp:txBody>
      <dsp:txXfrm rot="10800000">
        <a:off x="0" y="2168457"/>
        <a:ext cx="8659593" cy="474260"/>
      </dsp:txXfrm>
    </dsp:sp>
    <dsp:sp modelId="{E53AF5C1-E14D-49BD-BC2A-F91B536BC579}">
      <dsp:nvSpPr>
        <dsp:cNvPr id="0" name=""/>
        <dsp:cNvSpPr/>
      </dsp:nvSpPr>
      <dsp:spPr>
        <a:xfrm rot="10800000">
          <a:off x="0" y="1445687"/>
          <a:ext cx="8659593" cy="729889"/>
        </a:xfrm>
        <a:prstGeom prst="upArrowCallout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0" kern="1200" dirty="0" smtClean="0">
              <a:solidFill>
                <a:schemeClr val="bg1"/>
              </a:solidFill>
            </a:rPr>
            <a:t>Ggf. telefonische Kontaktaufnahme (soweit Telefonnummer bekannt)</a:t>
          </a:r>
          <a:endParaRPr lang="de-DE" sz="1200" b="1" kern="1200" dirty="0">
            <a:solidFill>
              <a:schemeClr val="bg1"/>
            </a:solidFill>
          </a:endParaRPr>
        </a:p>
      </dsp:txBody>
      <dsp:txXfrm rot="10800000">
        <a:off x="0" y="1445687"/>
        <a:ext cx="8659593" cy="474260"/>
      </dsp:txXfrm>
    </dsp:sp>
    <dsp:sp modelId="{7AE500DA-57D9-45D7-8206-2D3C17A1022E}">
      <dsp:nvSpPr>
        <dsp:cNvPr id="0" name=""/>
        <dsp:cNvSpPr/>
      </dsp:nvSpPr>
      <dsp:spPr>
        <a:xfrm rot="10800000">
          <a:off x="0" y="722916"/>
          <a:ext cx="8659593" cy="729889"/>
        </a:xfrm>
        <a:prstGeom prst="upArrowCallout">
          <a:avLst/>
        </a:prstGeom>
        <a:gradFill rotWithShape="0">
          <a:gsLst>
            <a:gs pos="0">
              <a:schemeClr val="accent2">
                <a:hueOff val="1129012"/>
                <a:satOff val="-5527"/>
                <a:lumOff val="3104"/>
                <a:alphaOff val="0"/>
                <a:tint val="98000"/>
                <a:lumMod val="114000"/>
              </a:schemeClr>
            </a:gs>
            <a:gs pos="100000">
              <a:schemeClr val="accent2">
                <a:hueOff val="1129012"/>
                <a:satOff val="-5527"/>
                <a:lumOff val="310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0" kern="1200" dirty="0" smtClean="0">
              <a:solidFill>
                <a:schemeClr val="bg1"/>
              </a:solidFill>
            </a:rPr>
            <a:t>Schriftliche Kontaktaufnahme zu Beteiligten (evtl. schwierig bei ungeklärtem Aufenthalt)</a:t>
          </a:r>
          <a:endParaRPr lang="de-DE" sz="1200" b="1" kern="1200" dirty="0">
            <a:solidFill>
              <a:schemeClr val="bg1"/>
            </a:solidFill>
          </a:endParaRPr>
        </a:p>
      </dsp:txBody>
      <dsp:txXfrm rot="10800000">
        <a:off x="0" y="722916"/>
        <a:ext cx="8659593" cy="474260"/>
      </dsp:txXfrm>
    </dsp:sp>
    <dsp:sp modelId="{FEE2D8BE-E1AF-4C5D-B16C-CFA51646DB0A}">
      <dsp:nvSpPr>
        <dsp:cNvPr id="0" name=""/>
        <dsp:cNvSpPr/>
      </dsp:nvSpPr>
      <dsp:spPr>
        <a:xfrm rot="10800000">
          <a:off x="0" y="51391"/>
          <a:ext cx="8659593" cy="729889"/>
        </a:xfrm>
        <a:prstGeom prst="upArrowCallou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0" kern="1200" dirty="0" smtClean="0">
              <a:solidFill>
                <a:schemeClr val="bg1"/>
              </a:solidFill>
            </a:rPr>
            <a:t>Aktenanalyse und Auftragsklärung</a:t>
          </a:r>
          <a:endParaRPr lang="de-DE" sz="1200" b="1" kern="1200" dirty="0">
            <a:solidFill>
              <a:schemeClr val="bg1"/>
            </a:solidFill>
          </a:endParaRPr>
        </a:p>
      </dsp:txBody>
      <dsp:txXfrm rot="10800000">
        <a:off x="0" y="51391"/>
        <a:ext cx="8659593" cy="474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04A4-2FBF-449B-860B-A88EC6475B83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E353-D2D8-46F2-8AAB-D1914919E9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3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49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62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28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49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77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554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64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844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80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06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77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63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22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03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2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36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CB9C8D-F85C-4E53-AD6B-1B1835C7A332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A79B-DE1D-4F4B-A480-59D6255C5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754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777342"/>
          </a:xfrm>
        </p:spPr>
        <p:txBody>
          <a:bodyPr/>
          <a:lstStyle/>
          <a:p>
            <a:pPr algn="r"/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 smtClean="0"/>
              <a:t>Die Arbeit der Gerichtshilfe im Kontext häuslicher Gewalt</a:t>
            </a:r>
            <a:endParaRPr lang="de-DE" sz="60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29" y="1034144"/>
            <a:ext cx="1442316" cy="1660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597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3598"/>
            <a:ext cx="4505643" cy="6394083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98" y="193597"/>
            <a:ext cx="4487589" cy="6394083"/>
          </a:xfrm>
        </p:spPr>
      </p:pic>
    </p:spTree>
    <p:extLst>
      <p:ext uri="{BB962C8B-B14F-4D97-AF65-F5344CB8AC3E}">
        <p14:creationId xmlns:p14="http://schemas.microsoft.com/office/powerpoint/2010/main" val="12109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Ablauf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968433"/>
              </p:ext>
            </p:extLst>
          </p:nvPr>
        </p:nvGraphicFramePr>
        <p:xfrm>
          <a:off x="1018675" y="1446245"/>
          <a:ext cx="8659593" cy="481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8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65" y="1152983"/>
            <a:ext cx="5507729" cy="48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Ambulanter Sozialer Dienst der Justiz NRW</a:t>
            </a:r>
            <a:endParaRPr lang="de-DE" sz="36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45397"/>
              </p:ext>
            </p:extLst>
          </p:nvPr>
        </p:nvGraphicFramePr>
        <p:xfrm>
          <a:off x="646112" y="905069"/>
          <a:ext cx="10028108" cy="534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1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Gerichtshilfe?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0343" y="2341984"/>
            <a:ext cx="8939510" cy="3906415"/>
          </a:xfrm>
        </p:spPr>
        <p:txBody>
          <a:bodyPr/>
          <a:lstStyle/>
          <a:p>
            <a:r>
              <a:rPr lang="de-DE" dirty="0" smtClean="0"/>
              <a:t>Auftragsabhängig – Staatsanwaltschaft, Gerichte aber auch Gnadenstellen und Strafregisterbehörden</a:t>
            </a:r>
          </a:p>
          <a:p>
            <a:r>
              <a:rPr lang="de-DE" dirty="0" smtClean="0"/>
              <a:t>In jedem Verfahrensstand</a:t>
            </a:r>
          </a:p>
          <a:p>
            <a:r>
              <a:rPr lang="de-DE" dirty="0" smtClean="0"/>
              <a:t>Kooperation grundsätzlich freiwillig</a:t>
            </a:r>
          </a:p>
          <a:p>
            <a:r>
              <a:rPr lang="de-DE" u="sng" dirty="0" smtClean="0"/>
              <a:t>Soziale Strafrechtspflege / prognostische Grundlage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Partizipation des/der Geschädigten</a:t>
            </a:r>
            <a:br>
              <a:rPr lang="de-DE" dirty="0" smtClean="0"/>
            </a:br>
            <a:r>
              <a:rPr lang="de-DE" dirty="0" smtClean="0"/>
              <a:t>Auswirkungen der Tat auf Geschädigte/n</a:t>
            </a:r>
            <a:br>
              <a:rPr lang="de-DE" dirty="0" smtClean="0"/>
            </a:br>
            <a:r>
              <a:rPr lang="de-DE" dirty="0" smtClean="0"/>
              <a:t>Hintergrund der strafbaren Handlung bei/m Täter/in</a:t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8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Gesetzliche Grundlagen der Gerichtshilfe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1641" y="1492898"/>
            <a:ext cx="8818212" cy="4755501"/>
          </a:xfrm>
        </p:spPr>
        <p:txBody>
          <a:bodyPr>
            <a:normAutofit/>
          </a:bodyPr>
          <a:lstStyle/>
          <a:p>
            <a:r>
              <a:rPr lang="de-DE" b="1" dirty="0" smtClean="0"/>
              <a:t>§160</a:t>
            </a:r>
            <a:r>
              <a:rPr lang="de-DE" b="1" dirty="0"/>
              <a:t> </a:t>
            </a:r>
            <a:r>
              <a:rPr lang="de-DE" b="1" dirty="0" smtClean="0"/>
              <a:t>Abs. 3 StPO</a:t>
            </a:r>
            <a:br>
              <a:rPr lang="de-DE" b="1" dirty="0" smtClean="0"/>
            </a:br>
            <a:r>
              <a:rPr lang="de-DE" dirty="0" smtClean="0"/>
              <a:t>Die </a:t>
            </a:r>
            <a:r>
              <a:rPr lang="de-DE" dirty="0"/>
              <a:t>Ermittlungen der Staatsanwaltschaft sollen sich auch auf die Umstände erstrecken, die für die Bestimmung der Rechtsfolgen der Tat von Bedeutung sind. Dazu kann sie sich der Gerichtshilfe bedienen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b="1" dirty="0" smtClean="0"/>
              <a:t>§463d</a:t>
            </a:r>
            <a:r>
              <a:rPr lang="de-DE" b="1" dirty="0"/>
              <a:t> </a:t>
            </a:r>
            <a:r>
              <a:rPr lang="de-DE" b="1" dirty="0" smtClean="0"/>
              <a:t>StPO</a:t>
            </a:r>
            <a:br>
              <a:rPr lang="de-DE" b="1" dirty="0" smtClean="0"/>
            </a:br>
            <a:r>
              <a:rPr lang="de-DE" dirty="0" smtClean="0"/>
              <a:t>Zur </a:t>
            </a:r>
            <a:r>
              <a:rPr lang="de-DE" dirty="0"/>
              <a:t>Vorbereitung der nach den §§ 453 bis 461 zu treffenden Entscheidungen kann sich das Gericht oder die Vollstreckungsbehörde der Gerichtshilfe bedienen; dies kommt insbesondere vor einer Entscheidung über den Widerruf der Strafaussetzung oder der Aussetzung des Strafrestes in Betracht, sofern nicht ein Bewährungshelfer bestellt ist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6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692741"/>
              </p:ext>
            </p:extLst>
          </p:nvPr>
        </p:nvGraphicFramePr>
        <p:xfrm>
          <a:off x="646111" y="452718"/>
          <a:ext cx="9404352" cy="579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9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Psychosoziale Prozessbegleitung und Gerichtshilfe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Gemeinsamkeit: Opferarbeit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Unterschiede: </a:t>
            </a:r>
            <a:br>
              <a:rPr lang="de-DE" dirty="0" smtClean="0"/>
            </a:br>
            <a:r>
              <a:rPr lang="de-DE" dirty="0" smtClean="0"/>
              <a:t>1.Verknüpfung von Täter- und Opferarbeit </a:t>
            </a:r>
            <a:br>
              <a:rPr lang="de-DE" dirty="0" smtClean="0"/>
            </a:br>
            <a:r>
              <a:rPr lang="de-DE" dirty="0" smtClean="0"/>
              <a:t>2. Kein Betreuungsauftrag </a:t>
            </a:r>
            <a:br>
              <a:rPr lang="de-DE" dirty="0" smtClean="0"/>
            </a:br>
            <a:r>
              <a:rPr lang="de-DE" dirty="0" smtClean="0"/>
              <a:t>3. Sachverhaltsaufklärung </a:t>
            </a:r>
            <a:br>
              <a:rPr lang="de-DE" dirty="0" smtClean="0"/>
            </a:br>
            <a:r>
              <a:rPr lang="de-DE" dirty="0" smtClean="0"/>
              <a:t>4. Besprechung der Tat </a:t>
            </a:r>
            <a:br>
              <a:rPr lang="de-DE" dirty="0" smtClean="0"/>
            </a:br>
            <a:r>
              <a:rPr lang="de-DE" dirty="0" smtClean="0"/>
              <a:t>5. Einfluss auf Fortführung des Verfahrens (Eröffnung des Hauptverfahrens, Auflagen gem. §153a StPO, Einstellung gem. §170 StPO)</a:t>
            </a:r>
          </a:p>
        </p:txBody>
      </p:sp>
    </p:spTree>
    <p:extLst>
      <p:ext uri="{BB962C8B-B14F-4D97-AF65-F5344CB8AC3E}">
        <p14:creationId xmlns:p14="http://schemas.microsoft.com/office/powerpoint/2010/main" val="14525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häusliche Gewalt?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Physische und psychische Gewalt im sozialen </a:t>
            </a:r>
            <a:r>
              <a:rPr lang="de-DE" dirty="0" err="1" smtClean="0"/>
              <a:t>Nahraum</a:t>
            </a:r>
            <a:r>
              <a:rPr lang="de-DE" dirty="0"/>
              <a:t> </a:t>
            </a:r>
            <a:r>
              <a:rPr lang="de-DE" dirty="0" smtClean="0"/>
              <a:t>(Gewalt an Familienangehörigen, an Partnern oder anderen in häuslicher Gemeinschaft lebenden Personen)</a:t>
            </a:r>
          </a:p>
          <a:p>
            <a:r>
              <a:rPr lang="de-DE" dirty="0" smtClean="0"/>
              <a:t>Kann unterschiedliche Straftatbestände erfüllen (z.B. Körperverletzung, Nachstellung, Verletzung der Fürsorge- und Erziehungspflicht, Sexualdelikte, Beleidigung etc.)</a:t>
            </a:r>
          </a:p>
          <a:p>
            <a:r>
              <a:rPr lang="de-DE" dirty="0" smtClean="0"/>
              <a:t>Grundsätzlich besonderes öffentliches Interesse bei häuslicher Gewalt aufgrund der engen Beziehung zwischen Täter und Opfer (ggf. Abhängigkeitsverhältnis)</a:t>
            </a:r>
          </a:p>
          <a:p>
            <a:r>
              <a:rPr lang="de-DE" dirty="0" smtClean="0"/>
              <a:t>Siehe Gewaltschutzgesetz (</a:t>
            </a:r>
            <a:r>
              <a:rPr lang="de-DE" dirty="0" err="1" smtClean="0"/>
              <a:t>GewSchG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9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Berichterstattung bei häuslicher Gewalt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6328" y="2108718"/>
            <a:ext cx="8883526" cy="4139682"/>
          </a:xfrm>
        </p:spPr>
        <p:txBody>
          <a:bodyPr>
            <a:normAutofit/>
          </a:bodyPr>
          <a:lstStyle/>
          <a:p>
            <a:r>
              <a:rPr lang="de-DE" dirty="0" smtClean="0"/>
              <a:t>Im Regelfall persönliches Gespräch mit den Beteiligten (ggf. auch Zeugen)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Aktuelle (Beziehungs-)Situation und Konfliktgeschichte sowie Perspektive der Beziehung(Eingang der Ermittlungsakte i.d.R. 6 – 8 Wochen nach der Tat)</a:t>
            </a:r>
          </a:p>
          <a:p>
            <a:endParaRPr lang="de-DE" dirty="0"/>
          </a:p>
          <a:p>
            <a:r>
              <a:rPr lang="de-DE" dirty="0" smtClean="0"/>
              <a:t>Erneute Vorfälle?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Kontakt zu anderen Institutionen (z.B. Jugendamt, Sozialpsychiatrischer Dienst, gesetzl. Betreuer etc.)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6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Berichterstattung bei häuslicher Gewalt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Perspektiven und Vorstellungen </a:t>
            </a:r>
            <a:r>
              <a:rPr lang="de-DE" dirty="0"/>
              <a:t>der i.d.R. weiblichen Geschädigten zur Fortführung des </a:t>
            </a:r>
            <a:r>
              <a:rPr lang="de-DE" dirty="0" smtClean="0"/>
              <a:t>Verfahrens</a:t>
            </a:r>
          </a:p>
          <a:p>
            <a:r>
              <a:rPr lang="de-DE" dirty="0" smtClean="0"/>
              <a:t>Auswirkungen </a:t>
            </a:r>
            <a:r>
              <a:rPr lang="de-DE" dirty="0"/>
              <a:t>der </a:t>
            </a:r>
            <a:r>
              <a:rPr lang="de-DE" dirty="0" smtClean="0"/>
              <a:t>Tat</a:t>
            </a:r>
            <a:endParaRPr lang="de-DE" dirty="0"/>
          </a:p>
          <a:p>
            <a:r>
              <a:rPr lang="de-DE" dirty="0" smtClean="0"/>
              <a:t>Hintergrund </a:t>
            </a:r>
            <a:r>
              <a:rPr lang="de-DE" dirty="0"/>
              <a:t>der </a:t>
            </a:r>
            <a:r>
              <a:rPr lang="de-DE" dirty="0" smtClean="0"/>
              <a:t>Gewaltdynamik</a:t>
            </a:r>
            <a:endParaRPr lang="de-DE" dirty="0"/>
          </a:p>
          <a:p>
            <a:r>
              <a:rPr lang="de-DE" dirty="0" smtClean="0"/>
              <a:t>Änderungsbereitschaft </a:t>
            </a:r>
            <a:r>
              <a:rPr lang="de-DE" dirty="0"/>
              <a:t>des Täters abfragen (z.B. AAT, Alkoholtherapie, Drogenberatung, Paarberatung etc</a:t>
            </a:r>
            <a:r>
              <a:rPr lang="de-DE" dirty="0" smtClean="0"/>
              <a:t>.)</a:t>
            </a:r>
            <a:endParaRPr lang="de-DE" dirty="0"/>
          </a:p>
          <a:p>
            <a:r>
              <a:rPr lang="de-DE" dirty="0" smtClean="0"/>
              <a:t>Sozialpädagogische </a:t>
            </a:r>
            <a:r>
              <a:rPr lang="de-DE" dirty="0"/>
              <a:t>Einschätzung und ggf. </a:t>
            </a:r>
            <a:r>
              <a:rPr lang="de-DE" dirty="0" smtClean="0"/>
              <a:t>Empfehlung</a:t>
            </a:r>
            <a:endParaRPr lang="de-DE" dirty="0"/>
          </a:p>
          <a:p>
            <a:r>
              <a:rPr lang="de-DE" dirty="0" smtClean="0"/>
              <a:t>Hinweise </a:t>
            </a:r>
            <a:r>
              <a:rPr lang="de-DE" dirty="0"/>
              <a:t>auf Unterstützungsangebote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9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283</Words>
  <Application>Microsoft Office PowerPoint</Application>
  <PresentationFormat>Benutzerdefiniert</PresentationFormat>
  <Paragraphs>64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Ion</vt:lpstr>
      <vt:lpstr> Die Arbeit der Gerichtshilfe im Kontext häuslicher Gewalt</vt:lpstr>
      <vt:lpstr>Ambulanter Sozialer Dienst der Justiz NRW</vt:lpstr>
      <vt:lpstr>Was ist Gerichtshilfe?</vt:lpstr>
      <vt:lpstr>Gesetzliche Grundlagen der Gerichtshilfe</vt:lpstr>
      <vt:lpstr>PowerPoint-Präsentation</vt:lpstr>
      <vt:lpstr>Psychosoziale Prozessbegleitung und Gerichtshilfe</vt:lpstr>
      <vt:lpstr>Was ist häusliche Gewalt?</vt:lpstr>
      <vt:lpstr>Berichterstattung bei häuslicher Gewalt</vt:lpstr>
      <vt:lpstr>Berichterstattung bei häuslicher Gewalt</vt:lpstr>
      <vt:lpstr>PowerPoint-Präsentation</vt:lpstr>
      <vt:lpstr>Ablauf</vt:lpstr>
      <vt:lpstr>PowerPoint-Präsentation</vt:lpstr>
    </vt:vector>
  </TitlesOfParts>
  <Company>Justiz Land NRW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Arbeit der Gerichtshilfe im Kontext häuslicher Gewalt</dc:title>
  <dc:creator>Pargen</dc:creator>
  <cp:lastModifiedBy>Kaienburg, Britta</cp:lastModifiedBy>
  <cp:revision>37</cp:revision>
  <cp:lastPrinted>2018-02-26T09:50:03Z</cp:lastPrinted>
  <dcterms:created xsi:type="dcterms:W3CDTF">2018-02-13T08:34:32Z</dcterms:created>
  <dcterms:modified xsi:type="dcterms:W3CDTF">2018-02-27T12:24:21Z</dcterms:modified>
</cp:coreProperties>
</file>